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  <p:sldMasterId id="2147483752" r:id="rId9"/>
    <p:sldMasterId id="2147483765" r:id="rId10"/>
    <p:sldMasterId id="2147483778" r:id="rId11"/>
    <p:sldMasterId id="2147483791" r:id="rId12"/>
    <p:sldMasterId id="2147483804" r:id="rId13"/>
  </p:sldMasterIdLst>
  <p:notesMasterIdLst>
    <p:notesMasterId r:id="rId30"/>
  </p:notesMasterIdLst>
  <p:sldIdLst>
    <p:sldId id="256" r:id="rId14"/>
    <p:sldId id="260" r:id="rId15"/>
    <p:sldId id="261" r:id="rId16"/>
    <p:sldId id="262" r:id="rId17"/>
    <p:sldId id="263" r:id="rId18"/>
    <p:sldId id="273" r:id="rId19"/>
    <p:sldId id="264" r:id="rId20"/>
    <p:sldId id="274" r:id="rId21"/>
    <p:sldId id="265" r:id="rId22"/>
    <p:sldId id="275" r:id="rId23"/>
    <p:sldId id="266" r:id="rId24"/>
    <p:sldId id="276" r:id="rId25"/>
    <p:sldId id="267" r:id="rId26"/>
    <p:sldId id="269" r:id="rId27"/>
    <p:sldId id="270" r:id="rId28"/>
    <p:sldId id="27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9"/>
    <p:restoredTop sz="94658"/>
  </p:normalViewPr>
  <p:slideViewPr>
    <p:cSldViewPr snapToGrid="0">
      <p:cViewPr varScale="1">
        <p:scale>
          <a:sx n="120" d="100"/>
          <a:sy n="120" d="100"/>
        </p:scale>
        <p:origin x="8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76428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Click to move the slide</a:t>
            </a:r>
          </a:p>
        </p:txBody>
      </p:sp>
      <p:sp>
        <p:nvSpPr>
          <p:cNvPr id="986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Click to edit the notes format</a:t>
            </a:r>
          </a:p>
        </p:txBody>
      </p:sp>
      <p:sp>
        <p:nvSpPr>
          <p:cNvPr id="98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&lt;header&gt;</a:t>
            </a:r>
          </a:p>
        </p:txBody>
      </p:sp>
      <p:sp>
        <p:nvSpPr>
          <p:cNvPr id="988" name="PlaceHolder 4"/>
          <p:cNvSpPr>
            <a:spLocks noGrp="1"/>
          </p:cNvSpPr>
          <p:nvPr>
            <p:ph type="dt" idx="433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  <p:sp>
        <p:nvSpPr>
          <p:cNvPr id="989" name="PlaceHolder 5"/>
          <p:cNvSpPr>
            <a:spLocks noGrp="1"/>
          </p:cNvSpPr>
          <p:nvPr>
            <p:ph type="ftr" idx="43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</a:p>
        </p:txBody>
      </p:sp>
      <p:sp>
        <p:nvSpPr>
          <p:cNvPr id="990" name="PlaceHolder 6"/>
          <p:cNvSpPr>
            <a:spLocks noGrp="1"/>
          </p:cNvSpPr>
          <p:nvPr>
            <p:ph type="sldNum" idx="43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buNone/>
            </a:pPr>
            <a:fld id="{E8F23A6A-2CB4-4965-8307-8094B8097598}" type="slidenum">
              <a:rPr lang="en-US" sz="1400" b="0" strike="noStrike" spc="-1">
                <a:solidFill>
                  <a:srgbClr val="000000"/>
                </a:solidFill>
                <a:latin typeface="Calibri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05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2000" b="0" strike="noStrike" spc="-1">
                <a:solidFill>
                  <a:srgbClr val="000000"/>
                </a:solidFill>
                <a:latin typeface="Calibri"/>
              </a:rPr>
              <a:t>Lepo pozdravljeni na DCTF24 Konferenci!</a:t>
            </a:r>
            <a:br>
              <a:rPr sz="2000"/>
            </a:br>
            <a:r>
              <a:rPr lang="sl-SI" sz="2000" b="0" strike="noStrike" spc="-1">
                <a:solidFill>
                  <a:srgbClr val="000000"/>
                </a:solidFill>
                <a:latin typeface="Calibri"/>
              </a:rPr>
              <a:t>Moje ime je Aljaž, team captain naše skupine, DragonSec SI.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2000" b="0" strike="noStrike" spc="-1">
                <a:solidFill>
                  <a:srgbClr val="000000"/>
                </a:solidFill>
                <a:latin typeface="Calibri"/>
              </a:rPr>
              <a:t>Rad bi se vam zahvalil, da ste se konference udeležili v tako velikem številu.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8" name="PlaceHolder 3"/>
          <p:cNvSpPr>
            <a:spLocks noGrp="1"/>
          </p:cNvSpPr>
          <p:nvPr>
            <p:ph type="sldNum" idx="436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sl-SI" sz="12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329B9D96-657E-4223-9634-45628433E1D8}" type="slidenum">
              <a:rPr lang="sl-SI" sz="1200" b="0" strike="noStrike" spc="-1">
                <a:solidFill>
                  <a:srgbClr val="000000"/>
                </a:solidFill>
                <a:latin typeface="Calibri"/>
              </a:rPr>
              <a:t>1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/>
          <p:cNvSpPr/>
          <p:nvPr/>
        </p:nvSpPr>
        <p:spPr>
          <a:xfrm rot="10800000" flipV="1">
            <a:off x="2600640" y="527400"/>
            <a:ext cx="6991560" cy="5101920"/>
          </a:xfrm>
          <a:custGeom>
            <a:avLst/>
            <a:gdLst>
              <a:gd name="textAreaLeft" fmla="*/ 0 w 6991560"/>
              <a:gd name="textAreaRight" fmla="*/ 6992280 w 6991560"/>
              <a:gd name="textAreaTop" fmla="*/ -360 h 5101920"/>
              <a:gd name="textAreaBottom" fmla="*/ 5102280 h 5101920"/>
            </a:gdLst>
            <a:ahLst/>
            <a:cxnLst/>
            <a:rect l="textAreaLeft" t="textAreaTop" r="textAreaRight" b="textAreaBottom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6226200" y="201168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4" name="PlaceHolder 4"/>
          <p:cNvSpPr>
            <a:spLocks noGrp="1"/>
          </p:cNvSpPr>
          <p:nvPr>
            <p:ph type="body"/>
          </p:nvPr>
        </p:nvSpPr>
        <p:spPr>
          <a:xfrm>
            <a:off x="838080" y="4185000"/>
            <a:ext cx="1051488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5" name="PlaceHolder 5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6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F4569CFF-764E-42C7-A3A1-55354640261D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7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Centered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raphic 1"/>
          <p:cNvSpPr/>
          <p:nvPr/>
        </p:nvSpPr>
        <p:spPr>
          <a:xfrm rot="10800000" flipV="1">
            <a:off x="2600640" y="527400"/>
            <a:ext cx="6991560" cy="5101920"/>
          </a:xfrm>
          <a:custGeom>
            <a:avLst/>
            <a:gdLst>
              <a:gd name="textAreaLeft" fmla="*/ 0 w 6991560"/>
              <a:gd name="textAreaRight" fmla="*/ 6992280 w 6991560"/>
              <a:gd name="textAreaTop" fmla="*/ -360 h 5101920"/>
              <a:gd name="textAreaBottom" fmla="*/ 5102280 h 5101920"/>
            </a:gdLst>
            <a:ahLst/>
            <a:cxnLst/>
            <a:rect l="textAreaLeft" t="textAreaTop" r="textAreaRight" b="textAreaBottom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64" name="PlaceHolder 1"/>
          <p:cNvSpPr>
            <a:spLocks noGrp="1"/>
          </p:cNvSpPr>
          <p:nvPr>
            <p:ph type="ftr" idx="28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sldNum" idx="29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F2C967C3-1DF8-4D92-8CEB-20CEDC43668B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dt" idx="30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8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Freeform: Shape 9"/>
          <p:cNvSpPr/>
          <p:nvPr/>
        </p:nvSpPr>
        <p:spPr>
          <a:xfrm flipH="1">
            <a:off x="-720" y="315000"/>
            <a:ext cx="3020760" cy="1434600"/>
          </a:xfrm>
          <a:custGeom>
            <a:avLst/>
            <a:gdLst>
              <a:gd name="textAreaLeft" fmla="*/ 360 w 3020760"/>
              <a:gd name="textAreaRight" fmla="*/ 3021840 w 3020760"/>
              <a:gd name="textAreaTop" fmla="*/ 0 h 1434600"/>
              <a:gd name="textAreaBottom" fmla="*/ 1435320 h 1434600"/>
            </a:gdLst>
            <a:ahLst/>
            <a:cxnLst/>
            <a:rect l="textAreaLeft" t="textAreaTop" r="textAreaRight" b="textAreaBottom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6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613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338544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614" name="PlaceHolder 3"/>
          <p:cNvSpPr>
            <a:spLocks noGrp="1"/>
          </p:cNvSpPr>
          <p:nvPr>
            <p:ph type="body"/>
          </p:nvPr>
        </p:nvSpPr>
        <p:spPr>
          <a:xfrm>
            <a:off x="4393440" y="2011680"/>
            <a:ext cx="338544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615" name="PlaceHolder 4"/>
          <p:cNvSpPr>
            <a:spLocks noGrp="1"/>
          </p:cNvSpPr>
          <p:nvPr>
            <p:ph type="body"/>
          </p:nvPr>
        </p:nvSpPr>
        <p:spPr>
          <a:xfrm>
            <a:off x="7949160" y="2011680"/>
            <a:ext cx="338544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616" name="PlaceHolder 5"/>
          <p:cNvSpPr>
            <a:spLocks noGrp="1"/>
          </p:cNvSpPr>
          <p:nvPr>
            <p:ph type="body"/>
          </p:nvPr>
        </p:nvSpPr>
        <p:spPr>
          <a:xfrm>
            <a:off x="838080" y="4185000"/>
            <a:ext cx="338544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617" name="PlaceHolder 6"/>
          <p:cNvSpPr>
            <a:spLocks noGrp="1"/>
          </p:cNvSpPr>
          <p:nvPr>
            <p:ph type="body"/>
          </p:nvPr>
        </p:nvSpPr>
        <p:spPr>
          <a:xfrm>
            <a:off x="4393440" y="4185000"/>
            <a:ext cx="338544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618" name="PlaceHolder 7"/>
          <p:cNvSpPr>
            <a:spLocks noGrp="1"/>
          </p:cNvSpPr>
          <p:nvPr>
            <p:ph type="body"/>
          </p:nvPr>
        </p:nvSpPr>
        <p:spPr>
          <a:xfrm>
            <a:off x="7949160" y="4185000"/>
            <a:ext cx="338544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619" name="PlaceHolder 8"/>
          <p:cNvSpPr>
            <a:spLocks noGrp="1"/>
          </p:cNvSpPr>
          <p:nvPr>
            <p:ph type="ftr" idx="262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0" name="PlaceHolder 9"/>
          <p:cNvSpPr>
            <a:spLocks noGrp="1"/>
          </p:cNvSpPr>
          <p:nvPr>
            <p:ph type="sldNum" idx="263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ABD8EDAD-3BC0-4688-8A36-ED78E6D851C0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1" name="PlaceHolder 10"/>
          <p:cNvSpPr>
            <a:spLocks noGrp="1"/>
          </p:cNvSpPr>
          <p:nvPr>
            <p:ph type="dt" idx="264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8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Freeform: Shape 9"/>
          <p:cNvSpPr/>
          <p:nvPr/>
        </p:nvSpPr>
        <p:spPr>
          <a:xfrm flipH="1">
            <a:off x="-720" y="315000"/>
            <a:ext cx="3020760" cy="1434600"/>
          </a:xfrm>
          <a:custGeom>
            <a:avLst/>
            <a:gdLst>
              <a:gd name="textAreaLeft" fmla="*/ 360 w 3020760"/>
              <a:gd name="textAreaRight" fmla="*/ 3021840 w 3020760"/>
              <a:gd name="textAreaTop" fmla="*/ 0 h 1434600"/>
              <a:gd name="textAreaBottom" fmla="*/ 1435320 h 1434600"/>
            </a:gdLst>
            <a:ahLst/>
            <a:cxnLst/>
            <a:rect l="textAreaLeft" t="textAreaTop" r="textAreaRight" b="textAreaBottom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623" name="PlaceHolder 1"/>
          <p:cNvSpPr>
            <a:spLocks noGrp="1"/>
          </p:cNvSpPr>
          <p:nvPr>
            <p:ph type="ftr" idx="265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4" name="PlaceHolder 2"/>
          <p:cNvSpPr>
            <a:spLocks noGrp="1"/>
          </p:cNvSpPr>
          <p:nvPr>
            <p:ph type="sldNum" idx="266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3C98FDC7-9D1B-480E-AC10-0F31203041E9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5" name="PlaceHolder 3"/>
          <p:cNvSpPr>
            <a:spLocks noGrp="1"/>
          </p:cNvSpPr>
          <p:nvPr>
            <p:ph type="dt" idx="267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8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Freeform: Shape 9"/>
          <p:cNvSpPr/>
          <p:nvPr/>
        </p:nvSpPr>
        <p:spPr>
          <a:xfrm flipH="1">
            <a:off x="-720" y="315000"/>
            <a:ext cx="3020760" cy="1434600"/>
          </a:xfrm>
          <a:custGeom>
            <a:avLst/>
            <a:gdLst>
              <a:gd name="textAreaLeft" fmla="*/ 360 w 3020760"/>
              <a:gd name="textAreaRight" fmla="*/ 3021840 w 3020760"/>
              <a:gd name="textAreaTop" fmla="*/ 0 h 1434600"/>
              <a:gd name="textAreaBottom" fmla="*/ 1435320 h 1434600"/>
            </a:gdLst>
            <a:ahLst/>
            <a:cxnLst/>
            <a:rect l="textAreaLeft" t="textAreaTop" r="textAreaRight" b="textAreaBottom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62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628" name="PlaceHolder 2"/>
          <p:cNvSpPr>
            <a:spLocks noGrp="1"/>
          </p:cNvSpPr>
          <p:nvPr>
            <p:ph type="ftr" idx="268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9" name="PlaceHolder 3"/>
          <p:cNvSpPr>
            <a:spLocks noGrp="1"/>
          </p:cNvSpPr>
          <p:nvPr>
            <p:ph type="sldNum" idx="269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198D1573-AF21-40EA-ABA9-1B8009F27A7A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0" name="PlaceHolder 4"/>
          <p:cNvSpPr>
            <a:spLocks noGrp="1"/>
          </p:cNvSpPr>
          <p:nvPr>
            <p:ph type="dt" idx="270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9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Freeform: Shape 9"/>
          <p:cNvSpPr/>
          <p:nvPr/>
        </p:nvSpPr>
        <p:spPr>
          <a:xfrm flipH="1">
            <a:off x="-720" y="315000"/>
            <a:ext cx="3020760" cy="1434600"/>
          </a:xfrm>
          <a:custGeom>
            <a:avLst/>
            <a:gdLst>
              <a:gd name="textAreaLeft" fmla="*/ 360 w 3020760"/>
              <a:gd name="textAreaRight" fmla="*/ 3021840 w 3020760"/>
              <a:gd name="textAreaTop" fmla="*/ 0 h 1434600"/>
              <a:gd name="textAreaBottom" fmla="*/ 1435320 h 1434600"/>
            </a:gdLst>
            <a:ahLst/>
            <a:cxnLst/>
            <a:rect l="textAreaLeft" t="textAreaTop" r="textAreaRight" b="textAreaBottom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63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633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10514880" cy="4159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634" name="PlaceHolder 3"/>
          <p:cNvSpPr>
            <a:spLocks noGrp="1"/>
          </p:cNvSpPr>
          <p:nvPr>
            <p:ph type="ftr" idx="27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5" name="PlaceHolder 4"/>
          <p:cNvSpPr>
            <a:spLocks noGrp="1"/>
          </p:cNvSpPr>
          <p:nvPr>
            <p:ph type="sldNum" idx="27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1F92514F-1841-476C-94FE-075A467D349B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6" name="PlaceHolder 5"/>
          <p:cNvSpPr>
            <a:spLocks noGrp="1"/>
          </p:cNvSpPr>
          <p:nvPr>
            <p:ph type="dt" idx="27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9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Freeform: Shape 9"/>
          <p:cNvSpPr/>
          <p:nvPr/>
        </p:nvSpPr>
        <p:spPr>
          <a:xfrm flipH="1">
            <a:off x="-720" y="315000"/>
            <a:ext cx="3020760" cy="1434600"/>
          </a:xfrm>
          <a:custGeom>
            <a:avLst/>
            <a:gdLst>
              <a:gd name="textAreaLeft" fmla="*/ 360 w 3020760"/>
              <a:gd name="textAreaRight" fmla="*/ 3021840 w 3020760"/>
              <a:gd name="textAreaTop" fmla="*/ 0 h 1434600"/>
              <a:gd name="textAreaBottom" fmla="*/ 1435320 h 1434600"/>
            </a:gdLst>
            <a:ahLst/>
            <a:cxnLst/>
            <a:rect l="textAreaLeft" t="textAreaTop" r="textAreaRight" b="textAreaBottom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63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639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5130720" cy="4159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640" name="PlaceHolder 3"/>
          <p:cNvSpPr>
            <a:spLocks noGrp="1"/>
          </p:cNvSpPr>
          <p:nvPr>
            <p:ph type="body"/>
          </p:nvPr>
        </p:nvSpPr>
        <p:spPr>
          <a:xfrm>
            <a:off x="6226200" y="2011680"/>
            <a:ext cx="5130720" cy="4159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641" name="PlaceHolder 4"/>
          <p:cNvSpPr>
            <a:spLocks noGrp="1"/>
          </p:cNvSpPr>
          <p:nvPr>
            <p:ph type="ftr" idx="274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2" name="PlaceHolder 5"/>
          <p:cNvSpPr>
            <a:spLocks noGrp="1"/>
          </p:cNvSpPr>
          <p:nvPr>
            <p:ph type="sldNum" idx="27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9017E86E-94E2-45D9-9A07-8F471CCF1154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3" name="PlaceHolder 6"/>
          <p:cNvSpPr>
            <a:spLocks noGrp="1"/>
          </p:cNvSpPr>
          <p:nvPr>
            <p:ph type="dt" idx="276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9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Freeform: Shape 9"/>
          <p:cNvSpPr/>
          <p:nvPr/>
        </p:nvSpPr>
        <p:spPr>
          <a:xfrm flipH="1">
            <a:off x="-720" y="315000"/>
            <a:ext cx="3020760" cy="1434600"/>
          </a:xfrm>
          <a:custGeom>
            <a:avLst/>
            <a:gdLst>
              <a:gd name="textAreaLeft" fmla="*/ 360 w 3020760"/>
              <a:gd name="textAreaRight" fmla="*/ 3021840 w 3020760"/>
              <a:gd name="textAreaTop" fmla="*/ 0 h 1434600"/>
              <a:gd name="textAreaBottom" fmla="*/ 1435320 h 1434600"/>
            </a:gdLst>
            <a:ahLst/>
            <a:cxnLst/>
            <a:rect l="textAreaLeft" t="textAreaTop" r="textAreaRight" b="textAreaBottom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64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646" name="PlaceHolder 2"/>
          <p:cNvSpPr>
            <a:spLocks noGrp="1"/>
          </p:cNvSpPr>
          <p:nvPr>
            <p:ph type="ftr" idx="277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7" name="PlaceHolder 3"/>
          <p:cNvSpPr>
            <a:spLocks noGrp="1"/>
          </p:cNvSpPr>
          <p:nvPr>
            <p:ph type="sldNum" idx="278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B158BFE8-B3E1-4390-8625-CA1BFF762B23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8" name="PlaceHolder 4"/>
          <p:cNvSpPr>
            <a:spLocks noGrp="1"/>
          </p:cNvSpPr>
          <p:nvPr>
            <p:ph type="dt" idx="279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Default 9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Freeform: Shape 9"/>
          <p:cNvSpPr/>
          <p:nvPr/>
        </p:nvSpPr>
        <p:spPr>
          <a:xfrm flipH="1">
            <a:off x="-720" y="315000"/>
            <a:ext cx="3020760" cy="1434600"/>
          </a:xfrm>
          <a:custGeom>
            <a:avLst/>
            <a:gdLst>
              <a:gd name="textAreaLeft" fmla="*/ 360 w 3020760"/>
              <a:gd name="textAreaRight" fmla="*/ 3021840 w 3020760"/>
              <a:gd name="textAreaTop" fmla="*/ 0 h 1434600"/>
              <a:gd name="textAreaBottom" fmla="*/ 1435320 h 1434600"/>
            </a:gdLst>
            <a:ahLst/>
            <a:cxnLst/>
            <a:rect l="textAreaLeft" t="textAreaTop" r="textAreaRight" b="textAreaBottom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650" name="PlaceHolder 1"/>
          <p:cNvSpPr>
            <a:spLocks noGrp="1"/>
          </p:cNvSpPr>
          <p:nvPr>
            <p:ph type="ftr" idx="280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1" name="PlaceHolder 2"/>
          <p:cNvSpPr>
            <a:spLocks noGrp="1"/>
          </p:cNvSpPr>
          <p:nvPr>
            <p:ph type="sldNum" idx="281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F677C646-4D40-441B-8C77-3D339A33714B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2" name="PlaceHolder 3"/>
          <p:cNvSpPr>
            <a:spLocks noGrp="1"/>
          </p:cNvSpPr>
          <p:nvPr>
            <p:ph type="dt" idx="282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9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Freeform: Shape 9"/>
          <p:cNvSpPr/>
          <p:nvPr/>
        </p:nvSpPr>
        <p:spPr>
          <a:xfrm flipH="1">
            <a:off x="-720" y="315000"/>
            <a:ext cx="3020760" cy="1434600"/>
          </a:xfrm>
          <a:custGeom>
            <a:avLst/>
            <a:gdLst>
              <a:gd name="textAreaLeft" fmla="*/ 360 w 3020760"/>
              <a:gd name="textAreaRight" fmla="*/ 3021840 w 3020760"/>
              <a:gd name="textAreaTop" fmla="*/ 0 h 1434600"/>
              <a:gd name="textAreaBottom" fmla="*/ 1435320 h 1434600"/>
            </a:gdLst>
            <a:ahLst/>
            <a:cxnLst/>
            <a:rect l="textAreaLeft" t="textAreaTop" r="textAreaRight" b="textAreaBottom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65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655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656" name="PlaceHolder 3"/>
          <p:cNvSpPr>
            <a:spLocks noGrp="1"/>
          </p:cNvSpPr>
          <p:nvPr>
            <p:ph type="body"/>
          </p:nvPr>
        </p:nvSpPr>
        <p:spPr>
          <a:xfrm>
            <a:off x="6226200" y="2011680"/>
            <a:ext cx="5130720" cy="4159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657" name="PlaceHolder 4"/>
          <p:cNvSpPr>
            <a:spLocks noGrp="1"/>
          </p:cNvSpPr>
          <p:nvPr>
            <p:ph type="body"/>
          </p:nvPr>
        </p:nvSpPr>
        <p:spPr>
          <a:xfrm>
            <a:off x="838080" y="418500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658" name="PlaceHolder 5"/>
          <p:cNvSpPr>
            <a:spLocks noGrp="1"/>
          </p:cNvSpPr>
          <p:nvPr>
            <p:ph type="ftr" idx="283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9" name="PlaceHolder 6"/>
          <p:cNvSpPr>
            <a:spLocks noGrp="1"/>
          </p:cNvSpPr>
          <p:nvPr>
            <p:ph type="sldNum" idx="284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B770004B-B8BD-4B5B-92E5-2EDBB9A2917B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0" name="PlaceHolder 7"/>
          <p:cNvSpPr>
            <a:spLocks noGrp="1"/>
          </p:cNvSpPr>
          <p:nvPr>
            <p:ph type="dt" idx="285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9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Freeform: Shape 9"/>
          <p:cNvSpPr/>
          <p:nvPr/>
        </p:nvSpPr>
        <p:spPr>
          <a:xfrm flipH="1">
            <a:off x="-720" y="315000"/>
            <a:ext cx="3020760" cy="1434600"/>
          </a:xfrm>
          <a:custGeom>
            <a:avLst/>
            <a:gdLst>
              <a:gd name="textAreaLeft" fmla="*/ 360 w 3020760"/>
              <a:gd name="textAreaRight" fmla="*/ 3021840 w 3020760"/>
              <a:gd name="textAreaTop" fmla="*/ 0 h 1434600"/>
              <a:gd name="textAreaBottom" fmla="*/ 1435320 h 1434600"/>
            </a:gdLst>
            <a:ahLst/>
            <a:cxnLst/>
            <a:rect l="textAreaLeft" t="textAreaTop" r="textAreaRight" b="textAreaBottom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66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663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5130720" cy="4159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664" name="PlaceHolder 3"/>
          <p:cNvSpPr>
            <a:spLocks noGrp="1"/>
          </p:cNvSpPr>
          <p:nvPr>
            <p:ph type="body"/>
          </p:nvPr>
        </p:nvSpPr>
        <p:spPr>
          <a:xfrm>
            <a:off x="6226200" y="201168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665" name="PlaceHolder 4"/>
          <p:cNvSpPr>
            <a:spLocks noGrp="1"/>
          </p:cNvSpPr>
          <p:nvPr>
            <p:ph type="body"/>
          </p:nvPr>
        </p:nvSpPr>
        <p:spPr>
          <a:xfrm>
            <a:off x="6226200" y="418500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666" name="PlaceHolder 5"/>
          <p:cNvSpPr>
            <a:spLocks noGrp="1"/>
          </p:cNvSpPr>
          <p:nvPr>
            <p:ph type="ftr" idx="286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7" name="PlaceHolder 6"/>
          <p:cNvSpPr>
            <a:spLocks noGrp="1"/>
          </p:cNvSpPr>
          <p:nvPr>
            <p:ph type="sldNum" idx="287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C70B38EA-1EF3-4323-AFD7-D6A4F9919761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8" name="PlaceHolder 7"/>
          <p:cNvSpPr>
            <a:spLocks noGrp="1"/>
          </p:cNvSpPr>
          <p:nvPr>
            <p:ph type="dt" idx="288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 9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raphic 1"/>
          <p:cNvSpPr/>
          <p:nvPr/>
        </p:nvSpPr>
        <p:spPr>
          <a:xfrm rot="10800000" flipV="1">
            <a:off x="1970280" y="181800"/>
            <a:ext cx="8251920" cy="6021360"/>
          </a:xfrm>
          <a:custGeom>
            <a:avLst/>
            <a:gdLst>
              <a:gd name="textAreaLeft" fmla="*/ 0 w 8251920"/>
              <a:gd name="textAreaRight" fmla="*/ 8252640 w 8251920"/>
              <a:gd name="textAreaTop" fmla="*/ -360 h 6021360"/>
              <a:gd name="textAreaBottom" fmla="*/ 6021720 h 6021360"/>
            </a:gdLst>
            <a:ahLst/>
            <a:cxnLst/>
            <a:rect l="textAreaLeft" t="textAreaTop" r="textAreaRight" b="textAreaBottom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6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671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672" name="PlaceHolder 3"/>
          <p:cNvSpPr>
            <a:spLocks noGrp="1"/>
          </p:cNvSpPr>
          <p:nvPr>
            <p:ph type="body"/>
          </p:nvPr>
        </p:nvSpPr>
        <p:spPr>
          <a:xfrm>
            <a:off x="6226200" y="201168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673" name="PlaceHolder 4"/>
          <p:cNvSpPr>
            <a:spLocks noGrp="1"/>
          </p:cNvSpPr>
          <p:nvPr>
            <p:ph type="body"/>
          </p:nvPr>
        </p:nvSpPr>
        <p:spPr>
          <a:xfrm>
            <a:off x="838080" y="4185000"/>
            <a:ext cx="1051488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674" name="PlaceHolder 5"/>
          <p:cNvSpPr>
            <a:spLocks noGrp="1"/>
          </p:cNvSpPr>
          <p:nvPr>
            <p:ph type="ftr" idx="289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5" name="PlaceHolder 6"/>
          <p:cNvSpPr>
            <a:spLocks noGrp="1"/>
          </p:cNvSpPr>
          <p:nvPr>
            <p:ph type="sldNum" idx="290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A233D17E-5B6E-4E62-AFA9-5B9BA69B7FB1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6" name="PlaceHolder 7"/>
          <p:cNvSpPr>
            <a:spLocks noGrp="1"/>
          </p:cNvSpPr>
          <p:nvPr>
            <p:ph type="dt" idx="291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raphic 1"/>
          <p:cNvSpPr/>
          <p:nvPr/>
        </p:nvSpPr>
        <p:spPr>
          <a:xfrm rot="10800000" flipV="1">
            <a:off x="2600640" y="527400"/>
            <a:ext cx="6991560" cy="5101920"/>
          </a:xfrm>
          <a:custGeom>
            <a:avLst/>
            <a:gdLst>
              <a:gd name="textAreaLeft" fmla="*/ 0 w 6991560"/>
              <a:gd name="textAreaRight" fmla="*/ 6992280 w 6991560"/>
              <a:gd name="textAreaTop" fmla="*/ -360 h 5101920"/>
              <a:gd name="textAreaBottom" fmla="*/ 5102280 h 5101920"/>
            </a:gdLst>
            <a:ahLst/>
            <a:cxnLst/>
            <a:rect l="textAreaLeft" t="textAreaTop" r="textAreaRight" b="textAreaBottom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26200" y="2011680"/>
            <a:ext cx="5130720" cy="4159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838080" y="418500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72" name="PlaceHolder 5"/>
          <p:cNvSpPr>
            <a:spLocks noGrp="1"/>
          </p:cNvSpPr>
          <p:nvPr>
            <p:ph type="ftr" idx="3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6"/>
          <p:cNvSpPr>
            <a:spLocks noGrp="1"/>
          </p:cNvSpPr>
          <p:nvPr>
            <p:ph type="sldNum" idx="3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C6A776C7-6E40-44AB-BD81-7401F36BB712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7"/>
          <p:cNvSpPr>
            <a:spLocks noGrp="1"/>
          </p:cNvSpPr>
          <p:nvPr>
            <p:ph type="dt" idx="3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9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raphic 1"/>
          <p:cNvSpPr/>
          <p:nvPr/>
        </p:nvSpPr>
        <p:spPr>
          <a:xfrm rot="10800000" flipV="1">
            <a:off x="1970280" y="181800"/>
            <a:ext cx="8251920" cy="6021360"/>
          </a:xfrm>
          <a:custGeom>
            <a:avLst/>
            <a:gdLst>
              <a:gd name="textAreaLeft" fmla="*/ 0 w 8251920"/>
              <a:gd name="textAreaRight" fmla="*/ 8252640 w 8251920"/>
              <a:gd name="textAreaTop" fmla="*/ -360 h 6021360"/>
              <a:gd name="textAreaBottom" fmla="*/ 6021720 h 6021360"/>
            </a:gdLst>
            <a:ahLst/>
            <a:cxnLst/>
            <a:rect l="textAreaLeft" t="textAreaTop" r="textAreaRight" b="textAreaBottom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67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679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1051488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680" name="PlaceHolder 3"/>
          <p:cNvSpPr>
            <a:spLocks noGrp="1"/>
          </p:cNvSpPr>
          <p:nvPr>
            <p:ph type="body"/>
          </p:nvPr>
        </p:nvSpPr>
        <p:spPr>
          <a:xfrm>
            <a:off x="838080" y="4185000"/>
            <a:ext cx="1051488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681" name="PlaceHolder 4"/>
          <p:cNvSpPr>
            <a:spLocks noGrp="1"/>
          </p:cNvSpPr>
          <p:nvPr>
            <p:ph type="ftr" idx="292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2" name="PlaceHolder 5"/>
          <p:cNvSpPr>
            <a:spLocks noGrp="1"/>
          </p:cNvSpPr>
          <p:nvPr>
            <p:ph type="sldNum" idx="293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47175881-5644-46AD-920F-E006F99AF142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3" name="PlaceHolder 6"/>
          <p:cNvSpPr>
            <a:spLocks noGrp="1"/>
          </p:cNvSpPr>
          <p:nvPr>
            <p:ph type="dt" idx="294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9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raphic 1"/>
          <p:cNvSpPr/>
          <p:nvPr/>
        </p:nvSpPr>
        <p:spPr>
          <a:xfrm rot="10800000" flipV="1">
            <a:off x="1970280" y="181800"/>
            <a:ext cx="8251920" cy="6021360"/>
          </a:xfrm>
          <a:custGeom>
            <a:avLst/>
            <a:gdLst>
              <a:gd name="textAreaLeft" fmla="*/ 0 w 8251920"/>
              <a:gd name="textAreaRight" fmla="*/ 8252640 w 8251920"/>
              <a:gd name="textAreaTop" fmla="*/ -360 h 6021360"/>
              <a:gd name="textAreaBottom" fmla="*/ 6021720 h 6021360"/>
            </a:gdLst>
            <a:ahLst/>
            <a:cxnLst/>
            <a:rect l="textAreaLeft" t="textAreaTop" r="textAreaRight" b="textAreaBottom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68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686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687" name="PlaceHolder 3"/>
          <p:cNvSpPr>
            <a:spLocks noGrp="1"/>
          </p:cNvSpPr>
          <p:nvPr>
            <p:ph type="body"/>
          </p:nvPr>
        </p:nvSpPr>
        <p:spPr>
          <a:xfrm>
            <a:off x="6226200" y="201168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688" name="PlaceHolder 4"/>
          <p:cNvSpPr>
            <a:spLocks noGrp="1"/>
          </p:cNvSpPr>
          <p:nvPr>
            <p:ph type="body"/>
          </p:nvPr>
        </p:nvSpPr>
        <p:spPr>
          <a:xfrm>
            <a:off x="838080" y="418500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689" name="PlaceHolder 5"/>
          <p:cNvSpPr>
            <a:spLocks noGrp="1"/>
          </p:cNvSpPr>
          <p:nvPr>
            <p:ph type="body"/>
          </p:nvPr>
        </p:nvSpPr>
        <p:spPr>
          <a:xfrm>
            <a:off x="6226200" y="418500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690" name="PlaceHolder 6"/>
          <p:cNvSpPr>
            <a:spLocks noGrp="1"/>
          </p:cNvSpPr>
          <p:nvPr>
            <p:ph type="ftr" idx="295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1" name="PlaceHolder 7"/>
          <p:cNvSpPr>
            <a:spLocks noGrp="1"/>
          </p:cNvSpPr>
          <p:nvPr>
            <p:ph type="sldNum" idx="296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1AEE6CED-CF62-4A2D-AA47-54A47230FCEE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2" name="PlaceHolder 8"/>
          <p:cNvSpPr>
            <a:spLocks noGrp="1"/>
          </p:cNvSpPr>
          <p:nvPr>
            <p:ph type="dt" idx="297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9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raphic 1"/>
          <p:cNvSpPr/>
          <p:nvPr/>
        </p:nvSpPr>
        <p:spPr>
          <a:xfrm rot="10800000" flipV="1">
            <a:off x="1970280" y="181800"/>
            <a:ext cx="8251920" cy="6021360"/>
          </a:xfrm>
          <a:custGeom>
            <a:avLst/>
            <a:gdLst>
              <a:gd name="textAreaLeft" fmla="*/ 0 w 8251920"/>
              <a:gd name="textAreaRight" fmla="*/ 8252640 w 8251920"/>
              <a:gd name="textAreaTop" fmla="*/ -360 h 6021360"/>
              <a:gd name="textAreaBottom" fmla="*/ 6021720 h 6021360"/>
            </a:gdLst>
            <a:ahLst/>
            <a:cxnLst/>
            <a:rect l="textAreaLeft" t="textAreaTop" r="textAreaRight" b="textAreaBottom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69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695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338544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696" name="PlaceHolder 3"/>
          <p:cNvSpPr>
            <a:spLocks noGrp="1"/>
          </p:cNvSpPr>
          <p:nvPr>
            <p:ph type="body"/>
          </p:nvPr>
        </p:nvSpPr>
        <p:spPr>
          <a:xfrm>
            <a:off x="4393440" y="2011680"/>
            <a:ext cx="338544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697" name="PlaceHolder 4"/>
          <p:cNvSpPr>
            <a:spLocks noGrp="1"/>
          </p:cNvSpPr>
          <p:nvPr>
            <p:ph type="body"/>
          </p:nvPr>
        </p:nvSpPr>
        <p:spPr>
          <a:xfrm>
            <a:off x="7949160" y="2011680"/>
            <a:ext cx="338544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698" name="PlaceHolder 5"/>
          <p:cNvSpPr>
            <a:spLocks noGrp="1"/>
          </p:cNvSpPr>
          <p:nvPr>
            <p:ph type="body"/>
          </p:nvPr>
        </p:nvSpPr>
        <p:spPr>
          <a:xfrm>
            <a:off x="838080" y="4185000"/>
            <a:ext cx="338544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699" name="PlaceHolder 6"/>
          <p:cNvSpPr>
            <a:spLocks noGrp="1"/>
          </p:cNvSpPr>
          <p:nvPr>
            <p:ph type="body"/>
          </p:nvPr>
        </p:nvSpPr>
        <p:spPr>
          <a:xfrm>
            <a:off x="4393440" y="4185000"/>
            <a:ext cx="338544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700" name="PlaceHolder 7"/>
          <p:cNvSpPr>
            <a:spLocks noGrp="1"/>
          </p:cNvSpPr>
          <p:nvPr>
            <p:ph type="body"/>
          </p:nvPr>
        </p:nvSpPr>
        <p:spPr>
          <a:xfrm>
            <a:off x="7949160" y="4185000"/>
            <a:ext cx="338544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701" name="PlaceHolder 8"/>
          <p:cNvSpPr>
            <a:spLocks noGrp="1"/>
          </p:cNvSpPr>
          <p:nvPr>
            <p:ph type="ftr" idx="298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2" name="PlaceHolder 9"/>
          <p:cNvSpPr>
            <a:spLocks noGrp="1"/>
          </p:cNvSpPr>
          <p:nvPr>
            <p:ph type="sldNum" idx="299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C7269AC6-DAB5-42FA-8463-10E3724F2355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3" name="PlaceHolder 10"/>
          <p:cNvSpPr>
            <a:spLocks noGrp="1"/>
          </p:cNvSpPr>
          <p:nvPr>
            <p:ph type="dt" idx="300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10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raphic 1"/>
          <p:cNvSpPr/>
          <p:nvPr/>
        </p:nvSpPr>
        <p:spPr>
          <a:xfrm rot="10800000" flipV="1">
            <a:off x="1970280" y="181800"/>
            <a:ext cx="8251920" cy="6021360"/>
          </a:xfrm>
          <a:custGeom>
            <a:avLst/>
            <a:gdLst>
              <a:gd name="textAreaLeft" fmla="*/ 0 w 8251920"/>
              <a:gd name="textAreaRight" fmla="*/ 8252640 w 8251920"/>
              <a:gd name="textAreaTop" fmla="*/ -360 h 6021360"/>
              <a:gd name="textAreaBottom" fmla="*/ 6021720 h 6021360"/>
            </a:gdLst>
            <a:ahLst/>
            <a:cxnLst/>
            <a:rect l="textAreaLeft" t="textAreaTop" r="textAreaRight" b="textAreaBottom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705" name="PlaceHolder 1"/>
          <p:cNvSpPr>
            <a:spLocks noGrp="1"/>
          </p:cNvSpPr>
          <p:nvPr>
            <p:ph type="ftr" idx="30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6" name="PlaceHolder 2"/>
          <p:cNvSpPr>
            <a:spLocks noGrp="1"/>
          </p:cNvSpPr>
          <p:nvPr>
            <p:ph type="sldNum" idx="30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C7CEA07-D976-4E0E-A0A2-D53918D1394B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7" name="PlaceHolder 3"/>
          <p:cNvSpPr>
            <a:spLocks noGrp="1"/>
          </p:cNvSpPr>
          <p:nvPr>
            <p:ph type="dt" idx="30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1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raphic 1"/>
          <p:cNvSpPr/>
          <p:nvPr/>
        </p:nvSpPr>
        <p:spPr>
          <a:xfrm rot="10800000" flipV="1">
            <a:off x="1970280" y="181800"/>
            <a:ext cx="8251920" cy="6021360"/>
          </a:xfrm>
          <a:custGeom>
            <a:avLst/>
            <a:gdLst>
              <a:gd name="textAreaLeft" fmla="*/ 0 w 8251920"/>
              <a:gd name="textAreaRight" fmla="*/ 8252640 w 8251920"/>
              <a:gd name="textAreaTop" fmla="*/ -360 h 6021360"/>
              <a:gd name="textAreaBottom" fmla="*/ 6021720 h 6021360"/>
            </a:gdLst>
            <a:ahLst/>
            <a:cxnLst/>
            <a:rect l="textAreaLeft" t="textAreaTop" r="textAreaRight" b="textAreaBottom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70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710" name="PlaceHolder 2"/>
          <p:cNvSpPr>
            <a:spLocks noGrp="1"/>
          </p:cNvSpPr>
          <p:nvPr>
            <p:ph type="ftr" idx="304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1" name="PlaceHolder 3"/>
          <p:cNvSpPr>
            <a:spLocks noGrp="1"/>
          </p:cNvSpPr>
          <p:nvPr>
            <p:ph type="sldNum" idx="30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1EF4C8B7-1A8F-449F-9FDF-E69A166CE37A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2" name="PlaceHolder 4"/>
          <p:cNvSpPr>
            <a:spLocks noGrp="1"/>
          </p:cNvSpPr>
          <p:nvPr>
            <p:ph type="dt" idx="306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10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raphic 1"/>
          <p:cNvSpPr/>
          <p:nvPr/>
        </p:nvSpPr>
        <p:spPr>
          <a:xfrm rot="10800000" flipV="1">
            <a:off x="1970280" y="181800"/>
            <a:ext cx="8251920" cy="6021360"/>
          </a:xfrm>
          <a:custGeom>
            <a:avLst/>
            <a:gdLst>
              <a:gd name="textAreaLeft" fmla="*/ 0 w 8251920"/>
              <a:gd name="textAreaRight" fmla="*/ 8252640 w 8251920"/>
              <a:gd name="textAreaTop" fmla="*/ -360 h 6021360"/>
              <a:gd name="textAreaBottom" fmla="*/ 6021720 h 6021360"/>
            </a:gdLst>
            <a:ahLst/>
            <a:cxnLst/>
            <a:rect l="textAreaLeft" t="textAreaTop" r="textAreaRight" b="textAreaBottom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7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715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10514880" cy="4159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716" name="PlaceHolder 3"/>
          <p:cNvSpPr>
            <a:spLocks noGrp="1"/>
          </p:cNvSpPr>
          <p:nvPr>
            <p:ph type="ftr" idx="307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7" name="PlaceHolder 4"/>
          <p:cNvSpPr>
            <a:spLocks noGrp="1"/>
          </p:cNvSpPr>
          <p:nvPr>
            <p:ph type="sldNum" idx="308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1B11F634-87C9-4429-AC20-BDEEF7DCC221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8" name="PlaceHolder 5"/>
          <p:cNvSpPr>
            <a:spLocks noGrp="1"/>
          </p:cNvSpPr>
          <p:nvPr>
            <p:ph type="dt" idx="309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10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raphic 1"/>
          <p:cNvSpPr/>
          <p:nvPr/>
        </p:nvSpPr>
        <p:spPr>
          <a:xfrm rot="10800000" flipV="1">
            <a:off x="1970280" y="181800"/>
            <a:ext cx="8251920" cy="6021360"/>
          </a:xfrm>
          <a:custGeom>
            <a:avLst/>
            <a:gdLst>
              <a:gd name="textAreaLeft" fmla="*/ 0 w 8251920"/>
              <a:gd name="textAreaRight" fmla="*/ 8252640 w 8251920"/>
              <a:gd name="textAreaTop" fmla="*/ -360 h 6021360"/>
              <a:gd name="textAreaBottom" fmla="*/ 6021720 h 6021360"/>
            </a:gdLst>
            <a:ahLst/>
            <a:cxnLst/>
            <a:rect l="textAreaLeft" t="textAreaTop" r="textAreaRight" b="textAreaBottom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72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721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5130720" cy="4159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722" name="PlaceHolder 3"/>
          <p:cNvSpPr>
            <a:spLocks noGrp="1"/>
          </p:cNvSpPr>
          <p:nvPr>
            <p:ph type="body"/>
          </p:nvPr>
        </p:nvSpPr>
        <p:spPr>
          <a:xfrm>
            <a:off x="6226200" y="2011680"/>
            <a:ext cx="5130720" cy="4159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723" name="PlaceHolder 4"/>
          <p:cNvSpPr>
            <a:spLocks noGrp="1"/>
          </p:cNvSpPr>
          <p:nvPr>
            <p:ph type="ftr" idx="310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4" name="PlaceHolder 5"/>
          <p:cNvSpPr>
            <a:spLocks noGrp="1"/>
          </p:cNvSpPr>
          <p:nvPr>
            <p:ph type="sldNum" idx="311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C9954703-7257-4BCD-8E9F-BB0B340D4644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5" name="PlaceHolder 6"/>
          <p:cNvSpPr>
            <a:spLocks noGrp="1"/>
          </p:cNvSpPr>
          <p:nvPr>
            <p:ph type="dt" idx="312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10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raphic 1"/>
          <p:cNvSpPr/>
          <p:nvPr/>
        </p:nvSpPr>
        <p:spPr>
          <a:xfrm rot="10800000" flipV="1">
            <a:off x="1970280" y="181800"/>
            <a:ext cx="8251920" cy="6021360"/>
          </a:xfrm>
          <a:custGeom>
            <a:avLst/>
            <a:gdLst>
              <a:gd name="textAreaLeft" fmla="*/ 0 w 8251920"/>
              <a:gd name="textAreaRight" fmla="*/ 8252640 w 8251920"/>
              <a:gd name="textAreaTop" fmla="*/ -360 h 6021360"/>
              <a:gd name="textAreaBottom" fmla="*/ 6021720 h 6021360"/>
            </a:gdLst>
            <a:ahLst/>
            <a:cxnLst/>
            <a:rect l="textAreaLeft" t="textAreaTop" r="textAreaRight" b="textAreaBottom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72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728" name="PlaceHolder 2"/>
          <p:cNvSpPr>
            <a:spLocks noGrp="1"/>
          </p:cNvSpPr>
          <p:nvPr>
            <p:ph type="ftr" idx="313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9" name="PlaceHolder 3"/>
          <p:cNvSpPr>
            <a:spLocks noGrp="1"/>
          </p:cNvSpPr>
          <p:nvPr>
            <p:ph type="sldNum" idx="314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0C395151-BE22-4318-B217-695C5FC00A74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0" name="PlaceHolder 4"/>
          <p:cNvSpPr>
            <a:spLocks noGrp="1"/>
          </p:cNvSpPr>
          <p:nvPr>
            <p:ph type="dt" idx="315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Default 10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raphic 1"/>
          <p:cNvSpPr/>
          <p:nvPr/>
        </p:nvSpPr>
        <p:spPr>
          <a:xfrm rot="10800000" flipV="1">
            <a:off x="1970280" y="181800"/>
            <a:ext cx="8251920" cy="6021360"/>
          </a:xfrm>
          <a:custGeom>
            <a:avLst/>
            <a:gdLst>
              <a:gd name="textAreaLeft" fmla="*/ 0 w 8251920"/>
              <a:gd name="textAreaRight" fmla="*/ 8252640 w 8251920"/>
              <a:gd name="textAreaTop" fmla="*/ -360 h 6021360"/>
              <a:gd name="textAreaBottom" fmla="*/ 6021720 h 6021360"/>
            </a:gdLst>
            <a:ahLst/>
            <a:cxnLst/>
            <a:rect l="textAreaLeft" t="textAreaTop" r="textAreaRight" b="textAreaBottom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732" name="PlaceHolder 1"/>
          <p:cNvSpPr>
            <a:spLocks noGrp="1"/>
          </p:cNvSpPr>
          <p:nvPr>
            <p:ph type="ftr" idx="316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3" name="PlaceHolder 2"/>
          <p:cNvSpPr>
            <a:spLocks noGrp="1"/>
          </p:cNvSpPr>
          <p:nvPr>
            <p:ph type="sldNum" idx="317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BAA31928-24A9-419C-89FD-A7B5F86B9AEA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4" name="PlaceHolder 3"/>
          <p:cNvSpPr>
            <a:spLocks noGrp="1"/>
          </p:cNvSpPr>
          <p:nvPr>
            <p:ph type="dt" idx="318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10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raphic 1"/>
          <p:cNvSpPr/>
          <p:nvPr/>
        </p:nvSpPr>
        <p:spPr>
          <a:xfrm rot="10800000" flipV="1">
            <a:off x="1970280" y="181800"/>
            <a:ext cx="8251920" cy="6021360"/>
          </a:xfrm>
          <a:custGeom>
            <a:avLst/>
            <a:gdLst>
              <a:gd name="textAreaLeft" fmla="*/ 0 w 8251920"/>
              <a:gd name="textAreaRight" fmla="*/ 8252640 w 8251920"/>
              <a:gd name="textAreaTop" fmla="*/ -360 h 6021360"/>
              <a:gd name="textAreaBottom" fmla="*/ 6021720 h 6021360"/>
            </a:gdLst>
            <a:ahLst/>
            <a:cxnLst/>
            <a:rect l="textAreaLeft" t="textAreaTop" r="textAreaRight" b="textAreaBottom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73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737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738" name="PlaceHolder 3"/>
          <p:cNvSpPr>
            <a:spLocks noGrp="1"/>
          </p:cNvSpPr>
          <p:nvPr>
            <p:ph type="body"/>
          </p:nvPr>
        </p:nvSpPr>
        <p:spPr>
          <a:xfrm>
            <a:off x="6226200" y="2011680"/>
            <a:ext cx="5130720" cy="4159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739" name="PlaceHolder 4"/>
          <p:cNvSpPr>
            <a:spLocks noGrp="1"/>
          </p:cNvSpPr>
          <p:nvPr>
            <p:ph type="body"/>
          </p:nvPr>
        </p:nvSpPr>
        <p:spPr>
          <a:xfrm>
            <a:off x="838080" y="418500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740" name="PlaceHolder 5"/>
          <p:cNvSpPr>
            <a:spLocks noGrp="1"/>
          </p:cNvSpPr>
          <p:nvPr>
            <p:ph type="ftr" idx="319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1" name="PlaceHolder 6"/>
          <p:cNvSpPr>
            <a:spLocks noGrp="1"/>
          </p:cNvSpPr>
          <p:nvPr>
            <p:ph type="sldNum" idx="320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25F5ECAC-9926-4EEC-846B-48FD3B2B92F9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2" name="PlaceHolder 7"/>
          <p:cNvSpPr>
            <a:spLocks noGrp="1"/>
          </p:cNvSpPr>
          <p:nvPr>
            <p:ph type="dt" idx="321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 Content and 2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raphic 1"/>
          <p:cNvSpPr/>
          <p:nvPr/>
        </p:nvSpPr>
        <p:spPr>
          <a:xfrm rot="10800000" flipV="1">
            <a:off x="2600640" y="527400"/>
            <a:ext cx="6991560" cy="5101920"/>
          </a:xfrm>
          <a:custGeom>
            <a:avLst/>
            <a:gdLst>
              <a:gd name="textAreaLeft" fmla="*/ 0 w 6991560"/>
              <a:gd name="textAreaRight" fmla="*/ 6992280 w 6991560"/>
              <a:gd name="textAreaTop" fmla="*/ -360 h 5101920"/>
              <a:gd name="textAreaBottom" fmla="*/ 5102280 h 5101920"/>
            </a:gdLst>
            <a:ahLst/>
            <a:cxnLst/>
            <a:rect l="textAreaLeft" t="textAreaTop" r="textAreaRight" b="textAreaBottom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5130720" cy="4159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6226200" y="201168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226200" y="418500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80" name="PlaceHolder 5"/>
          <p:cNvSpPr>
            <a:spLocks noGrp="1"/>
          </p:cNvSpPr>
          <p:nvPr>
            <p:ph type="ftr" idx="34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sldNum" idx="3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D88210A6-9D14-4DD5-8AB0-D99E17A41498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dt" idx="36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10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raphic 1"/>
          <p:cNvSpPr/>
          <p:nvPr/>
        </p:nvSpPr>
        <p:spPr>
          <a:xfrm rot="10800000" flipV="1">
            <a:off x="1970280" y="181800"/>
            <a:ext cx="8251920" cy="6021360"/>
          </a:xfrm>
          <a:custGeom>
            <a:avLst/>
            <a:gdLst>
              <a:gd name="textAreaLeft" fmla="*/ 0 w 8251920"/>
              <a:gd name="textAreaRight" fmla="*/ 8252640 w 8251920"/>
              <a:gd name="textAreaTop" fmla="*/ -360 h 6021360"/>
              <a:gd name="textAreaBottom" fmla="*/ 6021720 h 6021360"/>
            </a:gdLst>
            <a:ahLst/>
            <a:cxnLst/>
            <a:rect l="textAreaLeft" t="textAreaTop" r="textAreaRight" b="textAreaBottom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74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745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5130720" cy="4159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746" name="PlaceHolder 3"/>
          <p:cNvSpPr>
            <a:spLocks noGrp="1"/>
          </p:cNvSpPr>
          <p:nvPr>
            <p:ph type="body"/>
          </p:nvPr>
        </p:nvSpPr>
        <p:spPr>
          <a:xfrm>
            <a:off x="6226200" y="201168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747" name="PlaceHolder 4"/>
          <p:cNvSpPr>
            <a:spLocks noGrp="1"/>
          </p:cNvSpPr>
          <p:nvPr>
            <p:ph type="body"/>
          </p:nvPr>
        </p:nvSpPr>
        <p:spPr>
          <a:xfrm>
            <a:off x="6226200" y="418500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748" name="PlaceHolder 5"/>
          <p:cNvSpPr>
            <a:spLocks noGrp="1"/>
          </p:cNvSpPr>
          <p:nvPr>
            <p:ph type="ftr" idx="322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9" name="PlaceHolder 6"/>
          <p:cNvSpPr>
            <a:spLocks noGrp="1"/>
          </p:cNvSpPr>
          <p:nvPr>
            <p:ph type="sldNum" idx="323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C34AA749-939A-4191-8A52-5892520A0029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0" name="PlaceHolder 7"/>
          <p:cNvSpPr>
            <a:spLocks noGrp="1"/>
          </p:cNvSpPr>
          <p:nvPr>
            <p:ph type="dt" idx="324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 10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752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753" name="PlaceHolder 3"/>
          <p:cNvSpPr>
            <a:spLocks noGrp="1"/>
          </p:cNvSpPr>
          <p:nvPr>
            <p:ph type="body"/>
          </p:nvPr>
        </p:nvSpPr>
        <p:spPr>
          <a:xfrm>
            <a:off x="6226200" y="201168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754" name="PlaceHolder 4"/>
          <p:cNvSpPr>
            <a:spLocks noGrp="1"/>
          </p:cNvSpPr>
          <p:nvPr>
            <p:ph type="body"/>
          </p:nvPr>
        </p:nvSpPr>
        <p:spPr>
          <a:xfrm>
            <a:off x="838080" y="4185000"/>
            <a:ext cx="1051488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755" name="PlaceHolder 5"/>
          <p:cNvSpPr>
            <a:spLocks noGrp="1"/>
          </p:cNvSpPr>
          <p:nvPr>
            <p:ph type="ftr" idx="325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6" name="PlaceHolder 6"/>
          <p:cNvSpPr>
            <a:spLocks noGrp="1"/>
          </p:cNvSpPr>
          <p:nvPr>
            <p:ph type="sldNum" idx="326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5EE87625-101E-4A2F-9ECD-F27FC3541507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7" name="PlaceHolder 7"/>
          <p:cNvSpPr>
            <a:spLocks noGrp="1"/>
          </p:cNvSpPr>
          <p:nvPr>
            <p:ph type="dt" idx="327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10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759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1051488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760" name="PlaceHolder 3"/>
          <p:cNvSpPr>
            <a:spLocks noGrp="1"/>
          </p:cNvSpPr>
          <p:nvPr>
            <p:ph type="body"/>
          </p:nvPr>
        </p:nvSpPr>
        <p:spPr>
          <a:xfrm>
            <a:off x="838080" y="4185000"/>
            <a:ext cx="1051488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761" name="PlaceHolder 4"/>
          <p:cNvSpPr>
            <a:spLocks noGrp="1"/>
          </p:cNvSpPr>
          <p:nvPr>
            <p:ph type="ftr" idx="328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2" name="PlaceHolder 5"/>
          <p:cNvSpPr>
            <a:spLocks noGrp="1"/>
          </p:cNvSpPr>
          <p:nvPr>
            <p:ph type="sldNum" idx="329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CA4C4B71-36F2-4422-B4BA-CDEDDBC42797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3" name="PlaceHolder 6"/>
          <p:cNvSpPr>
            <a:spLocks noGrp="1"/>
          </p:cNvSpPr>
          <p:nvPr>
            <p:ph type="dt" idx="330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1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765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766" name="PlaceHolder 3"/>
          <p:cNvSpPr>
            <a:spLocks noGrp="1"/>
          </p:cNvSpPr>
          <p:nvPr>
            <p:ph type="body"/>
          </p:nvPr>
        </p:nvSpPr>
        <p:spPr>
          <a:xfrm>
            <a:off x="6226200" y="201168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767" name="PlaceHolder 4"/>
          <p:cNvSpPr>
            <a:spLocks noGrp="1"/>
          </p:cNvSpPr>
          <p:nvPr>
            <p:ph type="body"/>
          </p:nvPr>
        </p:nvSpPr>
        <p:spPr>
          <a:xfrm>
            <a:off x="838080" y="418500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768" name="PlaceHolder 5"/>
          <p:cNvSpPr>
            <a:spLocks noGrp="1"/>
          </p:cNvSpPr>
          <p:nvPr>
            <p:ph type="body"/>
          </p:nvPr>
        </p:nvSpPr>
        <p:spPr>
          <a:xfrm>
            <a:off x="6226200" y="418500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769" name="PlaceHolder 6"/>
          <p:cNvSpPr>
            <a:spLocks noGrp="1"/>
          </p:cNvSpPr>
          <p:nvPr>
            <p:ph type="ftr" idx="33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0" name="PlaceHolder 7"/>
          <p:cNvSpPr>
            <a:spLocks noGrp="1"/>
          </p:cNvSpPr>
          <p:nvPr>
            <p:ph type="sldNum" idx="33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797CA0AA-E817-43C8-8040-704CDD983F08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1" name="PlaceHolder 8"/>
          <p:cNvSpPr>
            <a:spLocks noGrp="1"/>
          </p:cNvSpPr>
          <p:nvPr>
            <p:ph type="dt" idx="33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1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773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338544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774" name="PlaceHolder 3"/>
          <p:cNvSpPr>
            <a:spLocks noGrp="1"/>
          </p:cNvSpPr>
          <p:nvPr>
            <p:ph type="body"/>
          </p:nvPr>
        </p:nvSpPr>
        <p:spPr>
          <a:xfrm>
            <a:off x="4393440" y="2011680"/>
            <a:ext cx="338544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775" name="PlaceHolder 4"/>
          <p:cNvSpPr>
            <a:spLocks noGrp="1"/>
          </p:cNvSpPr>
          <p:nvPr>
            <p:ph type="body"/>
          </p:nvPr>
        </p:nvSpPr>
        <p:spPr>
          <a:xfrm>
            <a:off x="7949160" y="2011680"/>
            <a:ext cx="338544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776" name="PlaceHolder 5"/>
          <p:cNvSpPr>
            <a:spLocks noGrp="1"/>
          </p:cNvSpPr>
          <p:nvPr>
            <p:ph type="body"/>
          </p:nvPr>
        </p:nvSpPr>
        <p:spPr>
          <a:xfrm>
            <a:off x="838080" y="4185000"/>
            <a:ext cx="338544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777" name="PlaceHolder 6"/>
          <p:cNvSpPr>
            <a:spLocks noGrp="1"/>
          </p:cNvSpPr>
          <p:nvPr>
            <p:ph type="body"/>
          </p:nvPr>
        </p:nvSpPr>
        <p:spPr>
          <a:xfrm>
            <a:off x="4393440" y="4185000"/>
            <a:ext cx="338544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778" name="PlaceHolder 7"/>
          <p:cNvSpPr>
            <a:spLocks noGrp="1"/>
          </p:cNvSpPr>
          <p:nvPr>
            <p:ph type="body"/>
          </p:nvPr>
        </p:nvSpPr>
        <p:spPr>
          <a:xfrm>
            <a:off x="7949160" y="4185000"/>
            <a:ext cx="338544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779" name="PlaceHolder 8"/>
          <p:cNvSpPr>
            <a:spLocks noGrp="1"/>
          </p:cNvSpPr>
          <p:nvPr>
            <p:ph type="ftr" idx="334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0" name="PlaceHolder 9"/>
          <p:cNvSpPr>
            <a:spLocks noGrp="1"/>
          </p:cNvSpPr>
          <p:nvPr>
            <p:ph type="sldNum" idx="33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8FCE466-4741-4DF1-A0A8-2781C939B8DF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1" name="PlaceHolder 10"/>
          <p:cNvSpPr>
            <a:spLocks noGrp="1"/>
          </p:cNvSpPr>
          <p:nvPr>
            <p:ph type="dt" idx="336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1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PlaceHolder 1"/>
          <p:cNvSpPr>
            <a:spLocks noGrp="1"/>
          </p:cNvSpPr>
          <p:nvPr>
            <p:ph type="ftr" idx="337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3" name="PlaceHolder 2"/>
          <p:cNvSpPr>
            <a:spLocks noGrp="1"/>
          </p:cNvSpPr>
          <p:nvPr>
            <p:ph type="sldNum" idx="338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37BB0B61-70FA-4E10-98C5-A2404740036F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4" name="PlaceHolder 3"/>
          <p:cNvSpPr>
            <a:spLocks noGrp="1"/>
          </p:cNvSpPr>
          <p:nvPr>
            <p:ph type="dt" idx="339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1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786" name="PlaceHolder 2"/>
          <p:cNvSpPr>
            <a:spLocks noGrp="1"/>
          </p:cNvSpPr>
          <p:nvPr>
            <p:ph type="ftr" idx="340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7" name="PlaceHolder 3"/>
          <p:cNvSpPr>
            <a:spLocks noGrp="1"/>
          </p:cNvSpPr>
          <p:nvPr>
            <p:ph type="sldNum" idx="341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054C0396-A0CE-4C02-8E18-07163A1FCDB5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8" name="PlaceHolder 4"/>
          <p:cNvSpPr>
            <a:spLocks noGrp="1"/>
          </p:cNvSpPr>
          <p:nvPr>
            <p:ph type="dt" idx="342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1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790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10514880" cy="4159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791" name="PlaceHolder 3"/>
          <p:cNvSpPr>
            <a:spLocks noGrp="1"/>
          </p:cNvSpPr>
          <p:nvPr>
            <p:ph type="ftr" idx="343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2" name="PlaceHolder 4"/>
          <p:cNvSpPr>
            <a:spLocks noGrp="1"/>
          </p:cNvSpPr>
          <p:nvPr>
            <p:ph type="sldNum" idx="344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68AAA8AE-58A3-45BD-A82A-09CFC3434110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3" name="PlaceHolder 5"/>
          <p:cNvSpPr>
            <a:spLocks noGrp="1"/>
          </p:cNvSpPr>
          <p:nvPr>
            <p:ph type="dt" idx="345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11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795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5130720" cy="4159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796" name="PlaceHolder 3"/>
          <p:cNvSpPr>
            <a:spLocks noGrp="1"/>
          </p:cNvSpPr>
          <p:nvPr>
            <p:ph type="body"/>
          </p:nvPr>
        </p:nvSpPr>
        <p:spPr>
          <a:xfrm>
            <a:off x="6226200" y="2011680"/>
            <a:ext cx="5130720" cy="4159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797" name="PlaceHolder 4"/>
          <p:cNvSpPr>
            <a:spLocks noGrp="1"/>
          </p:cNvSpPr>
          <p:nvPr>
            <p:ph type="ftr" idx="346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8" name="PlaceHolder 5"/>
          <p:cNvSpPr>
            <a:spLocks noGrp="1"/>
          </p:cNvSpPr>
          <p:nvPr>
            <p:ph type="sldNum" idx="347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C4035E6C-137E-4EB5-90BD-76E5B3999E12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9" name="PlaceHolder 6"/>
          <p:cNvSpPr>
            <a:spLocks noGrp="1"/>
          </p:cNvSpPr>
          <p:nvPr>
            <p:ph type="dt" idx="348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11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801" name="PlaceHolder 2"/>
          <p:cNvSpPr>
            <a:spLocks noGrp="1"/>
          </p:cNvSpPr>
          <p:nvPr>
            <p:ph type="ftr" idx="349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2" name="PlaceHolder 3"/>
          <p:cNvSpPr>
            <a:spLocks noGrp="1"/>
          </p:cNvSpPr>
          <p:nvPr>
            <p:ph type="sldNum" idx="350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99A103FA-6128-40DD-86A5-104F1631F700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3" name="PlaceHolder 4"/>
          <p:cNvSpPr>
            <a:spLocks noGrp="1"/>
          </p:cNvSpPr>
          <p:nvPr>
            <p:ph type="dt" idx="351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raphic 1"/>
          <p:cNvSpPr/>
          <p:nvPr/>
        </p:nvSpPr>
        <p:spPr>
          <a:xfrm rot="10800000" flipH="1" flipV="1">
            <a:off x="685080" y="1332000"/>
            <a:ext cx="5262840" cy="3840480"/>
          </a:xfrm>
          <a:custGeom>
            <a:avLst/>
            <a:gdLst>
              <a:gd name="textAreaLeft" fmla="*/ 360 w 5262840"/>
              <a:gd name="textAreaRight" fmla="*/ 5263920 w 5262840"/>
              <a:gd name="textAreaTop" fmla="*/ -360 h 3840480"/>
              <a:gd name="textAreaBottom" fmla="*/ 3840840 h 3840480"/>
            </a:gdLst>
            <a:ahLst/>
            <a:cxnLst/>
            <a:rect l="textAreaLeft" t="textAreaTop" r="textAreaRight" b="textAreaBottom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6226200" y="201168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838080" y="4185000"/>
            <a:ext cx="1051488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88" name="PlaceHolder 5"/>
          <p:cNvSpPr>
            <a:spLocks noGrp="1"/>
          </p:cNvSpPr>
          <p:nvPr>
            <p:ph type="ftr" idx="37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 type="sldNum" idx="38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767C2FEE-4988-4719-BC35-C6F1C0A61690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7"/>
          <p:cNvSpPr>
            <a:spLocks noGrp="1"/>
          </p:cNvSpPr>
          <p:nvPr>
            <p:ph type="dt" idx="39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Default 11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PlaceHolder 1"/>
          <p:cNvSpPr>
            <a:spLocks noGrp="1"/>
          </p:cNvSpPr>
          <p:nvPr>
            <p:ph type="ftr" idx="352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5" name="PlaceHolder 2"/>
          <p:cNvSpPr>
            <a:spLocks noGrp="1"/>
          </p:cNvSpPr>
          <p:nvPr>
            <p:ph type="sldNum" idx="353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0539F67D-7C94-4EA5-A1CC-C614F603D198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6" name="PlaceHolder 3"/>
          <p:cNvSpPr>
            <a:spLocks noGrp="1"/>
          </p:cNvSpPr>
          <p:nvPr>
            <p:ph type="dt" idx="354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11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808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809" name="PlaceHolder 3"/>
          <p:cNvSpPr>
            <a:spLocks noGrp="1"/>
          </p:cNvSpPr>
          <p:nvPr>
            <p:ph type="body"/>
          </p:nvPr>
        </p:nvSpPr>
        <p:spPr>
          <a:xfrm>
            <a:off x="6226200" y="2011680"/>
            <a:ext cx="5130720" cy="4159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810" name="PlaceHolder 4"/>
          <p:cNvSpPr>
            <a:spLocks noGrp="1"/>
          </p:cNvSpPr>
          <p:nvPr>
            <p:ph type="body"/>
          </p:nvPr>
        </p:nvSpPr>
        <p:spPr>
          <a:xfrm>
            <a:off x="838080" y="418500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811" name="PlaceHolder 5"/>
          <p:cNvSpPr>
            <a:spLocks noGrp="1"/>
          </p:cNvSpPr>
          <p:nvPr>
            <p:ph type="ftr" idx="355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2" name="PlaceHolder 6"/>
          <p:cNvSpPr>
            <a:spLocks noGrp="1"/>
          </p:cNvSpPr>
          <p:nvPr>
            <p:ph type="sldNum" idx="356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A4C7D709-27C9-45EE-832F-26B735BB2CC0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3" name="PlaceHolder 7"/>
          <p:cNvSpPr>
            <a:spLocks noGrp="1"/>
          </p:cNvSpPr>
          <p:nvPr>
            <p:ph type="dt" idx="357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11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815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5130720" cy="4159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816" name="PlaceHolder 3"/>
          <p:cNvSpPr>
            <a:spLocks noGrp="1"/>
          </p:cNvSpPr>
          <p:nvPr>
            <p:ph type="body"/>
          </p:nvPr>
        </p:nvSpPr>
        <p:spPr>
          <a:xfrm>
            <a:off x="6226200" y="201168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817" name="PlaceHolder 4"/>
          <p:cNvSpPr>
            <a:spLocks noGrp="1"/>
          </p:cNvSpPr>
          <p:nvPr>
            <p:ph type="body"/>
          </p:nvPr>
        </p:nvSpPr>
        <p:spPr>
          <a:xfrm>
            <a:off x="6226200" y="418500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818" name="PlaceHolder 5"/>
          <p:cNvSpPr>
            <a:spLocks noGrp="1"/>
          </p:cNvSpPr>
          <p:nvPr>
            <p:ph type="ftr" idx="358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9" name="PlaceHolder 6"/>
          <p:cNvSpPr>
            <a:spLocks noGrp="1"/>
          </p:cNvSpPr>
          <p:nvPr>
            <p:ph type="sldNum" idx="359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A92473FE-6F14-4D1D-8289-D8D8D34005EC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0" name="PlaceHolder 7"/>
          <p:cNvSpPr>
            <a:spLocks noGrp="1"/>
          </p:cNvSpPr>
          <p:nvPr>
            <p:ph type="dt" idx="360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 12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Freeform: Shape 5"/>
          <p:cNvSpPr/>
          <p:nvPr/>
        </p:nvSpPr>
        <p:spPr>
          <a:xfrm>
            <a:off x="1767960" y="0"/>
            <a:ext cx="10423080" cy="5919480"/>
          </a:xfrm>
          <a:custGeom>
            <a:avLst/>
            <a:gdLst>
              <a:gd name="textAreaLeft" fmla="*/ 0 w 10423080"/>
              <a:gd name="textAreaRight" fmla="*/ 10423800 w 10423080"/>
              <a:gd name="textAreaTop" fmla="*/ 0 h 5919480"/>
              <a:gd name="textAreaBottom" fmla="*/ 5920200 h 5919480"/>
            </a:gdLst>
            <a:ahLst/>
            <a:cxnLst/>
            <a:rect l="textAreaLeft" t="textAreaTop" r="textAreaRight" b="textAreaBottom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8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823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824" name="PlaceHolder 3"/>
          <p:cNvSpPr>
            <a:spLocks noGrp="1"/>
          </p:cNvSpPr>
          <p:nvPr>
            <p:ph type="body"/>
          </p:nvPr>
        </p:nvSpPr>
        <p:spPr>
          <a:xfrm>
            <a:off x="6226200" y="201168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825" name="PlaceHolder 4"/>
          <p:cNvSpPr>
            <a:spLocks noGrp="1"/>
          </p:cNvSpPr>
          <p:nvPr>
            <p:ph type="body"/>
          </p:nvPr>
        </p:nvSpPr>
        <p:spPr>
          <a:xfrm>
            <a:off x="838080" y="4185000"/>
            <a:ext cx="1051488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826" name="PlaceHolder 5"/>
          <p:cNvSpPr>
            <a:spLocks noGrp="1"/>
          </p:cNvSpPr>
          <p:nvPr>
            <p:ph type="ftr" idx="36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7" name="PlaceHolder 6"/>
          <p:cNvSpPr>
            <a:spLocks noGrp="1"/>
          </p:cNvSpPr>
          <p:nvPr>
            <p:ph type="sldNum" idx="36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EFDB0B2A-497D-4ACE-88D9-D4C345697AA0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8" name="PlaceHolder 7"/>
          <p:cNvSpPr>
            <a:spLocks noGrp="1"/>
          </p:cNvSpPr>
          <p:nvPr>
            <p:ph type="dt" idx="36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12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Freeform: Shape 5"/>
          <p:cNvSpPr/>
          <p:nvPr/>
        </p:nvSpPr>
        <p:spPr>
          <a:xfrm>
            <a:off x="1767960" y="0"/>
            <a:ext cx="10423080" cy="5919480"/>
          </a:xfrm>
          <a:custGeom>
            <a:avLst/>
            <a:gdLst>
              <a:gd name="textAreaLeft" fmla="*/ 0 w 10423080"/>
              <a:gd name="textAreaRight" fmla="*/ 10423800 w 10423080"/>
              <a:gd name="textAreaTop" fmla="*/ 0 h 5919480"/>
              <a:gd name="textAreaBottom" fmla="*/ 5920200 h 5919480"/>
            </a:gdLst>
            <a:ahLst/>
            <a:cxnLst/>
            <a:rect l="textAreaLeft" t="textAreaTop" r="textAreaRight" b="textAreaBottom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83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831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1051488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832" name="PlaceHolder 3"/>
          <p:cNvSpPr>
            <a:spLocks noGrp="1"/>
          </p:cNvSpPr>
          <p:nvPr>
            <p:ph type="body"/>
          </p:nvPr>
        </p:nvSpPr>
        <p:spPr>
          <a:xfrm>
            <a:off x="838080" y="4185000"/>
            <a:ext cx="1051488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833" name="PlaceHolder 4"/>
          <p:cNvSpPr>
            <a:spLocks noGrp="1"/>
          </p:cNvSpPr>
          <p:nvPr>
            <p:ph type="ftr" idx="364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4" name="PlaceHolder 5"/>
          <p:cNvSpPr>
            <a:spLocks noGrp="1"/>
          </p:cNvSpPr>
          <p:nvPr>
            <p:ph type="sldNum" idx="36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3C11912B-67E1-490E-B66C-2C66D9E03F6C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5" name="PlaceHolder 6"/>
          <p:cNvSpPr>
            <a:spLocks noGrp="1"/>
          </p:cNvSpPr>
          <p:nvPr>
            <p:ph type="dt" idx="366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12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Freeform: Shape 5"/>
          <p:cNvSpPr/>
          <p:nvPr/>
        </p:nvSpPr>
        <p:spPr>
          <a:xfrm>
            <a:off x="1767960" y="0"/>
            <a:ext cx="10423080" cy="5919480"/>
          </a:xfrm>
          <a:custGeom>
            <a:avLst/>
            <a:gdLst>
              <a:gd name="textAreaLeft" fmla="*/ 0 w 10423080"/>
              <a:gd name="textAreaRight" fmla="*/ 10423800 w 10423080"/>
              <a:gd name="textAreaTop" fmla="*/ 0 h 5919480"/>
              <a:gd name="textAreaBottom" fmla="*/ 5920200 h 5919480"/>
            </a:gdLst>
            <a:ahLst/>
            <a:cxnLst/>
            <a:rect l="textAreaLeft" t="textAreaTop" r="textAreaRight" b="textAreaBottom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83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838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839" name="PlaceHolder 3"/>
          <p:cNvSpPr>
            <a:spLocks noGrp="1"/>
          </p:cNvSpPr>
          <p:nvPr>
            <p:ph type="body"/>
          </p:nvPr>
        </p:nvSpPr>
        <p:spPr>
          <a:xfrm>
            <a:off x="6226200" y="201168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840" name="PlaceHolder 4"/>
          <p:cNvSpPr>
            <a:spLocks noGrp="1"/>
          </p:cNvSpPr>
          <p:nvPr>
            <p:ph type="body"/>
          </p:nvPr>
        </p:nvSpPr>
        <p:spPr>
          <a:xfrm>
            <a:off x="838080" y="418500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841" name="PlaceHolder 5"/>
          <p:cNvSpPr>
            <a:spLocks noGrp="1"/>
          </p:cNvSpPr>
          <p:nvPr>
            <p:ph type="body"/>
          </p:nvPr>
        </p:nvSpPr>
        <p:spPr>
          <a:xfrm>
            <a:off x="6226200" y="418500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842" name="PlaceHolder 6"/>
          <p:cNvSpPr>
            <a:spLocks noGrp="1"/>
          </p:cNvSpPr>
          <p:nvPr>
            <p:ph type="ftr" idx="367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3" name="PlaceHolder 7"/>
          <p:cNvSpPr>
            <a:spLocks noGrp="1"/>
          </p:cNvSpPr>
          <p:nvPr>
            <p:ph type="sldNum" idx="368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A9C1D461-3FEB-4BF0-8F39-5A3A96D5975D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4" name="PlaceHolder 8"/>
          <p:cNvSpPr>
            <a:spLocks noGrp="1"/>
          </p:cNvSpPr>
          <p:nvPr>
            <p:ph type="dt" idx="369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12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Freeform: Shape 5"/>
          <p:cNvSpPr/>
          <p:nvPr/>
        </p:nvSpPr>
        <p:spPr>
          <a:xfrm>
            <a:off x="1767960" y="0"/>
            <a:ext cx="10423080" cy="5919480"/>
          </a:xfrm>
          <a:custGeom>
            <a:avLst/>
            <a:gdLst>
              <a:gd name="textAreaLeft" fmla="*/ 0 w 10423080"/>
              <a:gd name="textAreaRight" fmla="*/ 10423800 w 10423080"/>
              <a:gd name="textAreaTop" fmla="*/ 0 h 5919480"/>
              <a:gd name="textAreaBottom" fmla="*/ 5920200 h 5919480"/>
            </a:gdLst>
            <a:ahLst/>
            <a:cxnLst/>
            <a:rect l="textAreaLeft" t="textAreaTop" r="textAreaRight" b="textAreaBottom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8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847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338544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848" name="PlaceHolder 3"/>
          <p:cNvSpPr>
            <a:spLocks noGrp="1"/>
          </p:cNvSpPr>
          <p:nvPr>
            <p:ph type="body"/>
          </p:nvPr>
        </p:nvSpPr>
        <p:spPr>
          <a:xfrm>
            <a:off x="4393440" y="2011680"/>
            <a:ext cx="338544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849" name="PlaceHolder 4"/>
          <p:cNvSpPr>
            <a:spLocks noGrp="1"/>
          </p:cNvSpPr>
          <p:nvPr>
            <p:ph type="body"/>
          </p:nvPr>
        </p:nvSpPr>
        <p:spPr>
          <a:xfrm>
            <a:off x="7949160" y="2011680"/>
            <a:ext cx="338544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850" name="PlaceHolder 5"/>
          <p:cNvSpPr>
            <a:spLocks noGrp="1"/>
          </p:cNvSpPr>
          <p:nvPr>
            <p:ph type="body"/>
          </p:nvPr>
        </p:nvSpPr>
        <p:spPr>
          <a:xfrm>
            <a:off x="838080" y="4185000"/>
            <a:ext cx="338544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851" name="PlaceHolder 6"/>
          <p:cNvSpPr>
            <a:spLocks noGrp="1"/>
          </p:cNvSpPr>
          <p:nvPr>
            <p:ph type="body"/>
          </p:nvPr>
        </p:nvSpPr>
        <p:spPr>
          <a:xfrm>
            <a:off x="4393440" y="4185000"/>
            <a:ext cx="338544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852" name="PlaceHolder 7"/>
          <p:cNvSpPr>
            <a:spLocks noGrp="1"/>
          </p:cNvSpPr>
          <p:nvPr>
            <p:ph type="body"/>
          </p:nvPr>
        </p:nvSpPr>
        <p:spPr>
          <a:xfrm>
            <a:off x="7949160" y="4185000"/>
            <a:ext cx="338544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853" name="PlaceHolder 8"/>
          <p:cNvSpPr>
            <a:spLocks noGrp="1"/>
          </p:cNvSpPr>
          <p:nvPr>
            <p:ph type="ftr" idx="370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4" name="PlaceHolder 9"/>
          <p:cNvSpPr>
            <a:spLocks noGrp="1"/>
          </p:cNvSpPr>
          <p:nvPr>
            <p:ph type="sldNum" idx="371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0FD92C00-A1CC-4892-B1E1-E46C808EC469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5" name="PlaceHolder 10"/>
          <p:cNvSpPr>
            <a:spLocks noGrp="1"/>
          </p:cNvSpPr>
          <p:nvPr>
            <p:ph type="dt" idx="372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12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Freeform: Shape 5"/>
          <p:cNvSpPr/>
          <p:nvPr/>
        </p:nvSpPr>
        <p:spPr>
          <a:xfrm>
            <a:off x="1767960" y="0"/>
            <a:ext cx="10423080" cy="5919480"/>
          </a:xfrm>
          <a:custGeom>
            <a:avLst/>
            <a:gdLst>
              <a:gd name="textAreaLeft" fmla="*/ 0 w 10423080"/>
              <a:gd name="textAreaRight" fmla="*/ 10423800 w 10423080"/>
              <a:gd name="textAreaTop" fmla="*/ 0 h 5919480"/>
              <a:gd name="textAreaBottom" fmla="*/ 5920200 h 5919480"/>
            </a:gdLst>
            <a:ahLst/>
            <a:cxnLst/>
            <a:rect l="textAreaLeft" t="textAreaTop" r="textAreaRight" b="textAreaBottom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857" name="PlaceHolder 1"/>
          <p:cNvSpPr>
            <a:spLocks noGrp="1"/>
          </p:cNvSpPr>
          <p:nvPr>
            <p:ph type="ftr" idx="373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8" name="PlaceHolder 2"/>
          <p:cNvSpPr>
            <a:spLocks noGrp="1"/>
          </p:cNvSpPr>
          <p:nvPr>
            <p:ph type="sldNum" idx="374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E879CF12-12FC-4998-B3AA-CE8FC65F7E25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9" name="PlaceHolder 3"/>
          <p:cNvSpPr>
            <a:spLocks noGrp="1"/>
          </p:cNvSpPr>
          <p:nvPr>
            <p:ph type="dt" idx="375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12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Freeform: Shape 5"/>
          <p:cNvSpPr/>
          <p:nvPr/>
        </p:nvSpPr>
        <p:spPr>
          <a:xfrm>
            <a:off x="1767960" y="0"/>
            <a:ext cx="10423080" cy="5919480"/>
          </a:xfrm>
          <a:custGeom>
            <a:avLst/>
            <a:gdLst>
              <a:gd name="textAreaLeft" fmla="*/ 0 w 10423080"/>
              <a:gd name="textAreaRight" fmla="*/ 10423800 w 10423080"/>
              <a:gd name="textAreaTop" fmla="*/ 0 h 5919480"/>
              <a:gd name="textAreaBottom" fmla="*/ 5920200 h 5919480"/>
            </a:gdLst>
            <a:ahLst/>
            <a:cxnLst/>
            <a:rect l="textAreaLeft" t="textAreaTop" r="textAreaRight" b="textAreaBottom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86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862" name="PlaceHolder 2"/>
          <p:cNvSpPr>
            <a:spLocks noGrp="1"/>
          </p:cNvSpPr>
          <p:nvPr>
            <p:ph type="ftr" idx="376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3" name="PlaceHolder 3"/>
          <p:cNvSpPr>
            <a:spLocks noGrp="1"/>
          </p:cNvSpPr>
          <p:nvPr>
            <p:ph type="sldNum" idx="377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5C3A2D02-6C75-4EC8-B901-A1F85DE68AAA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4" name="PlaceHolder 4"/>
          <p:cNvSpPr>
            <a:spLocks noGrp="1"/>
          </p:cNvSpPr>
          <p:nvPr>
            <p:ph type="dt" idx="378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12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Freeform: Shape 5"/>
          <p:cNvSpPr/>
          <p:nvPr/>
        </p:nvSpPr>
        <p:spPr>
          <a:xfrm>
            <a:off x="1767960" y="0"/>
            <a:ext cx="10423080" cy="5919480"/>
          </a:xfrm>
          <a:custGeom>
            <a:avLst/>
            <a:gdLst>
              <a:gd name="textAreaLeft" fmla="*/ 0 w 10423080"/>
              <a:gd name="textAreaRight" fmla="*/ 10423800 w 10423080"/>
              <a:gd name="textAreaTop" fmla="*/ 0 h 5919480"/>
              <a:gd name="textAreaBottom" fmla="*/ 5920200 h 5919480"/>
            </a:gdLst>
            <a:ahLst/>
            <a:cxnLst/>
            <a:rect l="textAreaLeft" t="textAreaTop" r="textAreaRight" b="textAreaBottom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86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867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10514880" cy="4159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868" name="PlaceHolder 3"/>
          <p:cNvSpPr>
            <a:spLocks noGrp="1"/>
          </p:cNvSpPr>
          <p:nvPr>
            <p:ph type="ftr" idx="379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9" name="PlaceHolder 4"/>
          <p:cNvSpPr>
            <a:spLocks noGrp="1"/>
          </p:cNvSpPr>
          <p:nvPr>
            <p:ph type="sldNum" idx="380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53181267-1C05-4783-8986-3417D91D8821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0" name="PlaceHolder 5"/>
          <p:cNvSpPr>
            <a:spLocks noGrp="1"/>
          </p:cNvSpPr>
          <p:nvPr>
            <p:ph type="dt" idx="381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raphic 1"/>
          <p:cNvSpPr/>
          <p:nvPr/>
        </p:nvSpPr>
        <p:spPr>
          <a:xfrm rot="10800000" flipH="1" flipV="1">
            <a:off x="685080" y="1332000"/>
            <a:ext cx="5262840" cy="3840480"/>
          </a:xfrm>
          <a:custGeom>
            <a:avLst/>
            <a:gdLst>
              <a:gd name="textAreaLeft" fmla="*/ 360 w 5262840"/>
              <a:gd name="textAreaRight" fmla="*/ 5263920 w 5262840"/>
              <a:gd name="textAreaTop" fmla="*/ -360 h 3840480"/>
              <a:gd name="textAreaBottom" fmla="*/ 3840840 h 3840480"/>
            </a:gdLst>
            <a:ahLst/>
            <a:cxnLst/>
            <a:rect l="textAreaLeft" t="textAreaTop" r="textAreaRight" b="textAreaBottom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1051488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838080" y="4185000"/>
            <a:ext cx="1051488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95" name="PlaceHolder 4"/>
          <p:cNvSpPr>
            <a:spLocks noGrp="1"/>
          </p:cNvSpPr>
          <p:nvPr>
            <p:ph type="ftr" idx="40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5"/>
          <p:cNvSpPr>
            <a:spLocks noGrp="1"/>
          </p:cNvSpPr>
          <p:nvPr>
            <p:ph type="sldNum" idx="41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749DA9DD-C452-4E49-A7BB-C071F87EC4A9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6"/>
          <p:cNvSpPr>
            <a:spLocks noGrp="1"/>
          </p:cNvSpPr>
          <p:nvPr>
            <p:ph type="dt" idx="42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12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Freeform: Shape 5"/>
          <p:cNvSpPr/>
          <p:nvPr/>
        </p:nvSpPr>
        <p:spPr>
          <a:xfrm>
            <a:off x="1767960" y="0"/>
            <a:ext cx="10423080" cy="5919480"/>
          </a:xfrm>
          <a:custGeom>
            <a:avLst/>
            <a:gdLst>
              <a:gd name="textAreaLeft" fmla="*/ 0 w 10423080"/>
              <a:gd name="textAreaRight" fmla="*/ 10423800 w 10423080"/>
              <a:gd name="textAreaTop" fmla="*/ 0 h 5919480"/>
              <a:gd name="textAreaBottom" fmla="*/ 5920200 h 5919480"/>
            </a:gdLst>
            <a:ahLst/>
            <a:cxnLst/>
            <a:rect l="textAreaLeft" t="textAreaTop" r="textAreaRight" b="textAreaBottom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87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873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5130720" cy="4159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874" name="PlaceHolder 3"/>
          <p:cNvSpPr>
            <a:spLocks noGrp="1"/>
          </p:cNvSpPr>
          <p:nvPr>
            <p:ph type="body"/>
          </p:nvPr>
        </p:nvSpPr>
        <p:spPr>
          <a:xfrm>
            <a:off x="6226200" y="2011680"/>
            <a:ext cx="5130720" cy="4159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875" name="PlaceHolder 4"/>
          <p:cNvSpPr>
            <a:spLocks noGrp="1"/>
          </p:cNvSpPr>
          <p:nvPr>
            <p:ph type="ftr" idx="382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6" name="PlaceHolder 5"/>
          <p:cNvSpPr>
            <a:spLocks noGrp="1"/>
          </p:cNvSpPr>
          <p:nvPr>
            <p:ph type="sldNum" idx="383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A8456D65-336C-4A55-97B9-68A5EBE82154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7" name="PlaceHolder 6"/>
          <p:cNvSpPr>
            <a:spLocks noGrp="1"/>
          </p:cNvSpPr>
          <p:nvPr>
            <p:ph type="dt" idx="384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12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Freeform: Shape 5"/>
          <p:cNvSpPr/>
          <p:nvPr/>
        </p:nvSpPr>
        <p:spPr>
          <a:xfrm>
            <a:off x="1767960" y="0"/>
            <a:ext cx="10423080" cy="5919480"/>
          </a:xfrm>
          <a:custGeom>
            <a:avLst/>
            <a:gdLst>
              <a:gd name="textAreaLeft" fmla="*/ 0 w 10423080"/>
              <a:gd name="textAreaRight" fmla="*/ 10423800 w 10423080"/>
              <a:gd name="textAreaTop" fmla="*/ 0 h 5919480"/>
              <a:gd name="textAreaBottom" fmla="*/ 5920200 h 5919480"/>
            </a:gdLst>
            <a:ahLst/>
            <a:cxnLst/>
            <a:rect l="textAreaLeft" t="textAreaTop" r="textAreaRight" b="textAreaBottom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87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880" name="PlaceHolder 2"/>
          <p:cNvSpPr>
            <a:spLocks noGrp="1"/>
          </p:cNvSpPr>
          <p:nvPr>
            <p:ph type="ftr" idx="385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1" name="PlaceHolder 3"/>
          <p:cNvSpPr>
            <a:spLocks noGrp="1"/>
          </p:cNvSpPr>
          <p:nvPr>
            <p:ph type="sldNum" idx="386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160F4F17-3400-4B6A-9F9C-6BF127D2B7CB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2" name="PlaceHolder 4"/>
          <p:cNvSpPr>
            <a:spLocks noGrp="1"/>
          </p:cNvSpPr>
          <p:nvPr>
            <p:ph type="dt" idx="387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Default 12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Freeform: Shape 5"/>
          <p:cNvSpPr/>
          <p:nvPr/>
        </p:nvSpPr>
        <p:spPr>
          <a:xfrm>
            <a:off x="1767960" y="0"/>
            <a:ext cx="10423080" cy="5919480"/>
          </a:xfrm>
          <a:custGeom>
            <a:avLst/>
            <a:gdLst>
              <a:gd name="textAreaLeft" fmla="*/ 0 w 10423080"/>
              <a:gd name="textAreaRight" fmla="*/ 10423800 w 10423080"/>
              <a:gd name="textAreaTop" fmla="*/ 0 h 5919480"/>
              <a:gd name="textAreaBottom" fmla="*/ 5920200 h 5919480"/>
            </a:gdLst>
            <a:ahLst/>
            <a:cxnLst/>
            <a:rect l="textAreaLeft" t="textAreaTop" r="textAreaRight" b="textAreaBottom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884" name="PlaceHolder 1"/>
          <p:cNvSpPr>
            <a:spLocks noGrp="1"/>
          </p:cNvSpPr>
          <p:nvPr>
            <p:ph type="ftr" idx="388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5" name="PlaceHolder 2"/>
          <p:cNvSpPr>
            <a:spLocks noGrp="1"/>
          </p:cNvSpPr>
          <p:nvPr>
            <p:ph type="sldNum" idx="389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DA1B83A0-661D-4F80-B776-5868079F03D8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6" name="PlaceHolder 3"/>
          <p:cNvSpPr>
            <a:spLocks noGrp="1"/>
          </p:cNvSpPr>
          <p:nvPr>
            <p:ph type="dt" idx="390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13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Freeform: Shape 5"/>
          <p:cNvSpPr/>
          <p:nvPr/>
        </p:nvSpPr>
        <p:spPr>
          <a:xfrm>
            <a:off x="1767960" y="0"/>
            <a:ext cx="10423080" cy="5919480"/>
          </a:xfrm>
          <a:custGeom>
            <a:avLst/>
            <a:gdLst>
              <a:gd name="textAreaLeft" fmla="*/ 0 w 10423080"/>
              <a:gd name="textAreaRight" fmla="*/ 10423800 w 10423080"/>
              <a:gd name="textAreaTop" fmla="*/ 0 h 5919480"/>
              <a:gd name="textAreaBottom" fmla="*/ 5920200 h 5919480"/>
            </a:gdLst>
            <a:ahLst/>
            <a:cxnLst/>
            <a:rect l="textAreaLeft" t="textAreaTop" r="textAreaRight" b="textAreaBottom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88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889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890" name="PlaceHolder 3"/>
          <p:cNvSpPr>
            <a:spLocks noGrp="1"/>
          </p:cNvSpPr>
          <p:nvPr>
            <p:ph type="body"/>
          </p:nvPr>
        </p:nvSpPr>
        <p:spPr>
          <a:xfrm>
            <a:off x="6226200" y="2011680"/>
            <a:ext cx="5130720" cy="4159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891" name="PlaceHolder 4"/>
          <p:cNvSpPr>
            <a:spLocks noGrp="1"/>
          </p:cNvSpPr>
          <p:nvPr>
            <p:ph type="body"/>
          </p:nvPr>
        </p:nvSpPr>
        <p:spPr>
          <a:xfrm>
            <a:off x="838080" y="418500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892" name="PlaceHolder 5"/>
          <p:cNvSpPr>
            <a:spLocks noGrp="1"/>
          </p:cNvSpPr>
          <p:nvPr>
            <p:ph type="ftr" idx="39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3" name="PlaceHolder 6"/>
          <p:cNvSpPr>
            <a:spLocks noGrp="1"/>
          </p:cNvSpPr>
          <p:nvPr>
            <p:ph type="sldNum" idx="39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01437A53-7494-42B8-A20F-481AD0A3D979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4" name="PlaceHolder 7"/>
          <p:cNvSpPr>
            <a:spLocks noGrp="1"/>
          </p:cNvSpPr>
          <p:nvPr>
            <p:ph type="dt" idx="39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13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Freeform: Shape 5"/>
          <p:cNvSpPr/>
          <p:nvPr/>
        </p:nvSpPr>
        <p:spPr>
          <a:xfrm>
            <a:off x="1767960" y="0"/>
            <a:ext cx="10423080" cy="5919480"/>
          </a:xfrm>
          <a:custGeom>
            <a:avLst/>
            <a:gdLst>
              <a:gd name="textAreaLeft" fmla="*/ 0 w 10423080"/>
              <a:gd name="textAreaRight" fmla="*/ 10423800 w 10423080"/>
              <a:gd name="textAreaTop" fmla="*/ 0 h 5919480"/>
              <a:gd name="textAreaBottom" fmla="*/ 5920200 h 5919480"/>
            </a:gdLst>
            <a:ahLst/>
            <a:cxnLst/>
            <a:rect l="textAreaLeft" t="textAreaTop" r="textAreaRight" b="textAreaBottom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89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897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5130720" cy="4159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898" name="PlaceHolder 3"/>
          <p:cNvSpPr>
            <a:spLocks noGrp="1"/>
          </p:cNvSpPr>
          <p:nvPr>
            <p:ph type="body"/>
          </p:nvPr>
        </p:nvSpPr>
        <p:spPr>
          <a:xfrm>
            <a:off x="6226200" y="201168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899" name="PlaceHolder 4"/>
          <p:cNvSpPr>
            <a:spLocks noGrp="1"/>
          </p:cNvSpPr>
          <p:nvPr>
            <p:ph type="body"/>
          </p:nvPr>
        </p:nvSpPr>
        <p:spPr>
          <a:xfrm>
            <a:off x="6226200" y="418500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900" name="PlaceHolder 5"/>
          <p:cNvSpPr>
            <a:spLocks noGrp="1"/>
          </p:cNvSpPr>
          <p:nvPr>
            <p:ph type="ftr" idx="394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1" name="PlaceHolder 6"/>
          <p:cNvSpPr>
            <a:spLocks noGrp="1"/>
          </p:cNvSpPr>
          <p:nvPr>
            <p:ph type="sldNum" idx="39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F7029289-30B3-433A-8F7A-241418095BEF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2" name="PlaceHolder 7"/>
          <p:cNvSpPr>
            <a:spLocks noGrp="1"/>
          </p:cNvSpPr>
          <p:nvPr>
            <p:ph type="dt" idx="396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 13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Freeform: Shape 7"/>
          <p:cNvSpPr/>
          <p:nvPr/>
        </p:nvSpPr>
        <p:spPr>
          <a:xfrm>
            <a:off x="4726800" y="0"/>
            <a:ext cx="7471800" cy="6857280"/>
          </a:xfrm>
          <a:custGeom>
            <a:avLst/>
            <a:gdLst>
              <a:gd name="textAreaLeft" fmla="*/ 0 w 7471800"/>
              <a:gd name="textAreaRight" fmla="*/ 7472520 w 7471800"/>
              <a:gd name="textAreaTop" fmla="*/ 0 h 6857280"/>
              <a:gd name="textAreaBottom" fmla="*/ 6858000 h 6857280"/>
            </a:gdLst>
            <a:ahLst/>
            <a:cxnLst/>
            <a:rect l="textAreaLeft" t="textAreaTop" r="textAreaRight" b="textAreaBottom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90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905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906" name="PlaceHolder 3"/>
          <p:cNvSpPr>
            <a:spLocks noGrp="1"/>
          </p:cNvSpPr>
          <p:nvPr>
            <p:ph type="body"/>
          </p:nvPr>
        </p:nvSpPr>
        <p:spPr>
          <a:xfrm>
            <a:off x="6226200" y="201168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907" name="PlaceHolder 4"/>
          <p:cNvSpPr>
            <a:spLocks noGrp="1"/>
          </p:cNvSpPr>
          <p:nvPr>
            <p:ph type="body"/>
          </p:nvPr>
        </p:nvSpPr>
        <p:spPr>
          <a:xfrm>
            <a:off x="838080" y="4185000"/>
            <a:ext cx="1051488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908" name="PlaceHolder 5"/>
          <p:cNvSpPr>
            <a:spLocks noGrp="1"/>
          </p:cNvSpPr>
          <p:nvPr>
            <p:ph type="ftr" idx="397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9" name="PlaceHolder 6"/>
          <p:cNvSpPr>
            <a:spLocks noGrp="1"/>
          </p:cNvSpPr>
          <p:nvPr>
            <p:ph type="sldNum" idx="398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22A2C5E-93D7-440B-8C8C-4C83D50C8475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0" name="PlaceHolder 7"/>
          <p:cNvSpPr>
            <a:spLocks noGrp="1"/>
          </p:cNvSpPr>
          <p:nvPr>
            <p:ph type="dt" idx="399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13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Freeform: Shape 7"/>
          <p:cNvSpPr/>
          <p:nvPr/>
        </p:nvSpPr>
        <p:spPr>
          <a:xfrm>
            <a:off x="4726800" y="0"/>
            <a:ext cx="7471800" cy="6857280"/>
          </a:xfrm>
          <a:custGeom>
            <a:avLst/>
            <a:gdLst>
              <a:gd name="textAreaLeft" fmla="*/ 0 w 7471800"/>
              <a:gd name="textAreaRight" fmla="*/ 7472520 w 7471800"/>
              <a:gd name="textAreaTop" fmla="*/ 0 h 6857280"/>
              <a:gd name="textAreaBottom" fmla="*/ 6858000 h 6857280"/>
            </a:gdLst>
            <a:ahLst/>
            <a:cxnLst/>
            <a:rect l="textAreaLeft" t="textAreaTop" r="textAreaRight" b="textAreaBottom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9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913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1051488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914" name="PlaceHolder 3"/>
          <p:cNvSpPr>
            <a:spLocks noGrp="1"/>
          </p:cNvSpPr>
          <p:nvPr>
            <p:ph type="body"/>
          </p:nvPr>
        </p:nvSpPr>
        <p:spPr>
          <a:xfrm>
            <a:off x="838080" y="4185000"/>
            <a:ext cx="1051488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915" name="PlaceHolder 4"/>
          <p:cNvSpPr>
            <a:spLocks noGrp="1"/>
          </p:cNvSpPr>
          <p:nvPr>
            <p:ph type="ftr" idx="400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6" name="PlaceHolder 5"/>
          <p:cNvSpPr>
            <a:spLocks noGrp="1"/>
          </p:cNvSpPr>
          <p:nvPr>
            <p:ph type="sldNum" idx="401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26CCD7C3-58A3-4DEC-9891-3FA792519021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7" name="PlaceHolder 6"/>
          <p:cNvSpPr>
            <a:spLocks noGrp="1"/>
          </p:cNvSpPr>
          <p:nvPr>
            <p:ph type="dt" idx="402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13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Freeform: Shape 7"/>
          <p:cNvSpPr/>
          <p:nvPr/>
        </p:nvSpPr>
        <p:spPr>
          <a:xfrm>
            <a:off x="4726800" y="0"/>
            <a:ext cx="7471800" cy="6857280"/>
          </a:xfrm>
          <a:custGeom>
            <a:avLst/>
            <a:gdLst>
              <a:gd name="textAreaLeft" fmla="*/ 0 w 7471800"/>
              <a:gd name="textAreaRight" fmla="*/ 7472520 w 7471800"/>
              <a:gd name="textAreaTop" fmla="*/ 0 h 6857280"/>
              <a:gd name="textAreaBottom" fmla="*/ 6858000 h 6857280"/>
            </a:gdLst>
            <a:ahLst/>
            <a:cxnLst/>
            <a:rect l="textAreaLeft" t="textAreaTop" r="textAreaRight" b="textAreaBottom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91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920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921" name="PlaceHolder 3"/>
          <p:cNvSpPr>
            <a:spLocks noGrp="1"/>
          </p:cNvSpPr>
          <p:nvPr>
            <p:ph type="body"/>
          </p:nvPr>
        </p:nvSpPr>
        <p:spPr>
          <a:xfrm>
            <a:off x="6226200" y="201168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922" name="PlaceHolder 4"/>
          <p:cNvSpPr>
            <a:spLocks noGrp="1"/>
          </p:cNvSpPr>
          <p:nvPr>
            <p:ph type="body"/>
          </p:nvPr>
        </p:nvSpPr>
        <p:spPr>
          <a:xfrm>
            <a:off x="838080" y="418500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923" name="PlaceHolder 5"/>
          <p:cNvSpPr>
            <a:spLocks noGrp="1"/>
          </p:cNvSpPr>
          <p:nvPr>
            <p:ph type="body"/>
          </p:nvPr>
        </p:nvSpPr>
        <p:spPr>
          <a:xfrm>
            <a:off x="6226200" y="418500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924" name="PlaceHolder 6"/>
          <p:cNvSpPr>
            <a:spLocks noGrp="1"/>
          </p:cNvSpPr>
          <p:nvPr>
            <p:ph type="ftr" idx="403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5" name="PlaceHolder 7"/>
          <p:cNvSpPr>
            <a:spLocks noGrp="1"/>
          </p:cNvSpPr>
          <p:nvPr>
            <p:ph type="sldNum" idx="404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9816BFB0-7CF4-40AA-A3CF-A7B9BB9779C7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6" name="PlaceHolder 8"/>
          <p:cNvSpPr>
            <a:spLocks noGrp="1"/>
          </p:cNvSpPr>
          <p:nvPr>
            <p:ph type="dt" idx="405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13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Freeform: Shape 7"/>
          <p:cNvSpPr/>
          <p:nvPr/>
        </p:nvSpPr>
        <p:spPr>
          <a:xfrm>
            <a:off x="4726800" y="0"/>
            <a:ext cx="7471800" cy="6857280"/>
          </a:xfrm>
          <a:custGeom>
            <a:avLst/>
            <a:gdLst>
              <a:gd name="textAreaLeft" fmla="*/ 0 w 7471800"/>
              <a:gd name="textAreaRight" fmla="*/ 7472520 w 7471800"/>
              <a:gd name="textAreaTop" fmla="*/ 0 h 6857280"/>
              <a:gd name="textAreaBottom" fmla="*/ 6858000 h 6857280"/>
            </a:gdLst>
            <a:ahLst/>
            <a:cxnLst/>
            <a:rect l="textAreaLeft" t="textAreaTop" r="textAreaRight" b="textAreaBottom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92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929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338544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930" name="PlaceHolder 3"/>
          <p:cNvSpPr>
            <a:spLocks noGrp="1"/>
          </p:cNvSpPr>
          <p:nvPr>
            <p:ph type="body"/>
          </p:nvPr>
        </p:nvSpPr>
        <p:spPr>
          <a:xfrm>
            <a:off x="4393440" y="2011680"/>
            <a:ext cx="338544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931" name="PlaceHolder 4"/>
          <p:cNvSpPr>
            <a:spLocks noGrp="1"/>
          </p:cNvSpPr>
          <p:nvPr>
            <p:ph type="body"/>
          </p:nvPr>
        </p:nvSpPr>
        <p:spPr>
          <a:xfrm>
            <a:off x="7949160" y="2011680"/>
            <a:ext cx="338544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932" name="PlaceHolder 5"/>
          <p:cNvSpPr>
            <a:spLocks noGrp="1"/>
          </p:cNvSpPr>
          <p:nvPr>
            <p:ph type="body"/>
          </p:nvPr>
        </p:nvSpPr>
        <p:spPr>
          <a:xfrm>
            <a:off x="838080" y="4185000"/>
            <a:ext cx="338544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933" name="PlaceHolder 6"/>
          <p:cNvSpPr>
            <a:spLocks noGrp="1"/>
          </p:cNvSpPr>
          <p:nvPr>
            <p:ph type="body"/>
          </p:nvPr>
        </p:nvSpPr>
        <p:spPr>
          <a:xfrm>
            <a:off x="4393440" y="4185000"/>
            <a:ext cx="338544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934" name="PlaceHolder 7"/>
          <p:cNvSpPr>
            <a:spLocks noGrp="1"/>
          </p:cNvSpPr>
          <p:nvPr>
            <p:ph type="body"/>
          </p:nvPr>
        </p:nvSpPr>
        <p:spPr>
          <a:xfrm>
            <a:off x="7949160" y="4185000"/>
            <a:ext cx="338544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935" name="PlaceHolder 8"/>
          <p:cNvSpPr>
            <a:spLocks noGrp="1"/>
          </p:cNvSpPr>
          <p:nvPr>
            <p:ph type="ftr" idx="406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6" name="PlaceHolder 9"/>
          <p:cNvSpPr>
            <a:spLocks noGrp="1"/>
          </p:cNvSpPr>
          <p:nvPr>
            <p:ph type="sldNum" idx="407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2AA6190F-AACC-4524-BEDA-2D80095F418C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7" name="PlaceHolder 10"/>
          <p:cNvSpPr>
            <a:spLocks noGrp="1"/>
          </p:cNvSpPr>
          <p:nvPr>
            <p:ph type="dt" idx="408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13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Freeform: Shape 7"/>
          <p:cNvSpPr/>
          <p:nvPr/>
        </p:nvSpPr>
        <p:spPr>
          <a:xfrm>
            <a:off x="4726800" y="0"/>
            <a:ext cx="7471800" cy="6857280"/>
          </a:xfrm>
          <a:custGeom>
            <a:avLst/>
            <a:gdLst>
              <a:gd name="textAreaLeft" fmla="*/ 0 w 7471800"/>
              <a:gd name="textAreaRight" fmla="*/ 7472520 w 7471800"/>
              <a:gd name="textAreaTop" fmla="*/ 0 h 6857280"/>
              <a:gd name="textAreaBottom" fmla="*/ 6858000 h 6857280"/>
            </a:gdLst>
            <a:ahLst/>
            <a:cxnLst/>
            <a:rect l="textAreaLeft" t="textAreaTop" r="textAreaRight" b="textAreaBottom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939" name="PlaceHolder 1"/>
          <p:cNvSpPr>
            <a:spLocks noGrp="1"/>
          </p:cNvSpPr>
          <p:nvPr>
            <p:ph type="ftr" idx="409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0" name="PlaceHolder 2"/>
          <p:cNvSpPr>
            <a:spLocks noGrp="1"/>
          </p:cNvSpPr>
          <p:nvPr>
            <p:ph type="sldNum" idx="410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DE3FD4FC-3987-498D-9F00-A1605B7EDFE1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1" name="PlaceHolder 3"/>
          <p:cNvSpPr>
            <a:spLocks noGrp="1"/>
          </p:cNvSpPr>
          <p:nvPr>
            <p:ph type="dt" idx="411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raphic 1"/>
          <p:cNvSpPr/>
          <p:nvPr/>
        </p:nvSpPr>
        <p:spPr>
          <a:xfrm rot="10800000" flipH="1" flipV="1">
            <a:off x="685080" y="1332000"/>
            <a:ext cx="5262840" cy="3840480"/>
          </a:xfrm>
          <a:custGeom>
            <a:avLst/>
            <a:gdLst>
              <a:gd name="textAreaLeft" fmla="*/ 360 w 5262840"/>
              <a:gd name="textAreaRight" fmla="*/ 5263920 w 5262840"/>
              <a:gd name="textAreaTop" fmla="*/ -360 h 3840480"/>
              <a:gd name="textAreaBottom" fmla="*/ 3840840 h 3840480"/>
            </a:gdLst>
            <a:ahLst/>
            <a:cxnLst/>
            <a:rect l="textAreaLeft" t="textAreaTop" r="textAreaRight" b="textAreaBottom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226200" y="201168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838080" y="418500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03" name="PlaceHolder 5"/>
          <p:cNvSpPr>
            <a:spLocks noGrp="1"/>
          </p:cNvSpPr>
          <p:nvPr>
            <p:ph type="body"/>
          </p:nvPr>
        </p:nvSpPr>
        <p:spPr>
          <a:xfrm>
            <a:off x="6226200" y="418500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04" name="PlaceHolder 6"/>
          <p:cNvSpPr>
            <a:spLocks noGrp="1"/>
          </p:cNvSpPr>
          <p:nvPr>
            <p:ph type="ftr" idx="43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7"/>
          <p:cNvSpPr>
            <a:spLocks noGrp="1"/>
          </p:cNvSpPr>
          <p:nvPr>
            <p:ph type="sldNum" idx="44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BF0FD39C-5157-4CE8-A093-633AB0D8FB7E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8"/>
          <p:cNvSpPr>
            <a:spLocks noGrp="1"/>
          </p:cNvSpPr>
          <p:nvPr>
            <p:ph type="dt" idx="45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13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Freeform: Shape 7"/>
          <p:cNvSpPr/>
          <p:nvPr/>
        </p:nvSpPr>
        <p:spPr>
          <a:xfrm>
            <a:off x="4726800" y="0"/>
            <a:ext cx="7471800" cy="6857280"/>
          </a:xfrm>
          <a:custGeom>
            <a:avLst/>
            <a:gdLst>
              <a:gd name="textAreaLeft" fmla="*/ 0 w 7471800"/>
              <a:gd name="textAreaRight" fmla="*/ 7472520 w 7471800"/>
              <a:gd name="textAreaTop" fmla="*/ 0 h 6857280"/>
              <a:gd name="textAreaBottom" fmla="*/ 6858000 h 6857280"/>
            </a:gdLst>
            <a:ahLst/>
            <a:cxnLst/>
            <a:rect l="textAreaLeft" t="textAreaTop" r="textAreaRight" b="textAreaBottom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94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944" name="PlaceHolder 2"/>
          <p:cNvSpPr>
            <a:spLocks noGrp="1"/>
          </p:cNvSpPr>
          <p:nvPr>
            <p:ph type="ftr" idx="412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5" name="PlaceHolder 3"/>
          <p:cNvSpPr>
            <a:spLocks noGrp="1"/>
          </p:cNvSpPr>
          <p:nvPr>
            <p:ph type="sldNum" idx="413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1DD29DE-1EBB-48F1-BEC7-56FA63839778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6" name="PlaceHolder 4"/>
          <p:cNvSpPr>
            <a:spLocks noGrp="1"/>
          </p:cNvSpPr>
          <p:nvPr>
            <p:ph type="dt" idx="414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13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Freeform: Shape 7"/>
          <p:cNvSpPr/>
          <p:nvPr/>
        </p:nvSpPr>
        <p:spPr>
          <a:xfrm>
            <a:off x="4726800" y="0"/>
            <a:ext cx="7471800" cy="6857280"/>
          </a:xfrm>
          <a:custGeom>
            <a:avLst/>
            <a:gdLst>
              <a:gd name="textAreaLeft" fmla="*/ 0 w 7471800"/>
              <a:gd name="textAreaRight" fmla="*/ 7472520 w 7471800"/>
              <a:gd name="textAreaTop" fmla="*/ 0 h 6857280"/>
              <a:gd name="textAreaBottom" fmla="*/ 6858000 h 6857280"/>
            </a:gdLst>
            <a:ahLst/>
            <a:cxnLst/>
            <a:rect l="textAreaLeft" t="textAreaTop" r="textAreaRight" b="textAreaBottom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9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949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10514880" cy="4159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950" name="PlaceHolder 3"/>
          <p:cNvSpPr>
            <a:spLocks noGrp="1"/>
          </p:cNvSpPr>
          <p:nvPr>
            <p:ph type="ftr" idx="415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1" name="PlaceHolder 4"/>
          <p:cNvSpPr>
            <a:spLocks noGrp="1"/>
          </p:cNvSpPr>
          <p:nvPr>
            <p:ph type="sldNum" idx="416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45B26A51-A49B-47D7-936E-EDBBF5FB55D8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2" name="PlaceHolder 5"/>
          <p:cNvSpPr>
            <a:spLocks noGrp="1"/>
          </p:cNvSpPr>
          <p:nvPr>
            <p:ph type="dt" idx="417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13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Freeform: Shape 7"/>
          <p:cNvSpPr/>
          <p:nvPr/>
        </p:nvSpPr>
        <p:spPr>
          <a:xfrm>
            <a:off x="4726800" y="0"/>
            <a:ext cx="7471800" cy="6857280"/>
          </a:xfrm>
          <a:custGeom>
            <a:avLst/>
            <a:gdLst>
              <a:gd name="textAreaLeft" fmla="*/ 0 w 7471800"/>
              <a:gd name="textAreaRight" fmla="*/ 7472520 w 7471800"/>
              <a:gd name="textAreaTop" fmla="*/ 0 h 6857280"/>
              <a:gd name="textAreaBottom" fmla="*/ 6858000 h 6857280"/>
            </a:gdLst>
            <a:ahLst/>
            <a:cxnLst/>
            <a:rect l="textAreaLeft" t="textAreaTop" r="textAreaRight" b="textAreaBottom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95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955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5130720" cy="4159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956" name="PlaceHolder 3"/>
          <p:cNvSpPr>
            <a:spLocks noGrp="1"/>
          </p:cNvSpPr>
          <p:nvPr>
            <p:ph type="body"/>
          </p:nvPr>
        </p:nvSpPr>
        <p:spPr>
          <a:xfrm>
            <a:off x="6226200" y="2011680"/>
            <a:ext cx="5130720" cy="4159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957" name="PlaceHolder 4"/>
          <p:cNvSpPr>
            <a:spLocks noGrp="1"/>
          </p:cNvSpPr>
          <p:nvPr>
            <p:ph type="ftr" idx="418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8" name="PlaceHolder 5"/>
          <p:cNvSpPr>
            <a:spLocks noGrp="1"/>
          </p:cNvSpPr>
          <p:nvPr>
            <p:ph type="sldNum" idx="419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EB18C988-E998-4886-8190-4B13C744A338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9" name="PlaceHolder 6"/>
          <p:cNvSpPr>
            <a:spLocks noGrp="1"/>
          </p:cNvSpPr>
          <p:nvPr>
            <p:ph type="dt" idx="420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14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Freeform: Shape 7"/>
          <p:cNvSpPr/>
          <p:nvPr/>
        </p:nvSpPr>
        <p:spPr>
          <a:xfrm>
            <a:off x="4726800" y="0"/>
            <a:ext cx="7471800" cy="6857280"/>
          </a:xfrm>
          <a:custGeom>
            <a:avLst/>
            <a:gdLst>
              <a:gd name="textAreaLeft" fmla="*/ 0 w 7471800"/>
              <a:gd name="textAreaRight" fmla="*/ 7472520 w 7471800"/>
              <a:gd name="textAreaTop" fmla="*/ 0 h 6857280"/>
              <a:gd name="textAreaBottom" fmla="*/ 6858000 h 6857280"/>
            </a:gdLst>
            <a:ahLst/>
            <a:cxnLst/>
            <a:rect l="textAreaLeft" t="textAreaTop" r="textAreaRight" b="textAreaBottom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96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962" name="PlaceHolder 2"/>
          <p:cNvSpPr>
            <a:spLocks noGrp="1"/>
          </p:cNvSpPr>
          <p:nvPr>
            <p:ph type="ftr" idx="42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3" name="PlaceHolder 3"/>
          <p:cNvSpPr>
            <a:spLocks noGrp="1"/>
          </p:cNvSpPr>
          <p:nvPr>
            <p:ph type="sldNum" idx="42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1B8291AA-A527-4885-9760-9D9EB90552E2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4" name="PlaceHolder 4"/>
          <p:cNvSpPr>
            <a:spLocks noGrp="1"/>
          </p:cNvSpPr>
          <p:nvPr>
            <p:ph type="dt" idx="42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Default 14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Freeform: Shape 7"/>
          <p:cNvSpPr/>
          <p:nvPr/>
        </p:nvSpPr>
        <p:spPr>
          <a:xfrm>
            <a:off x="4726800" y="0"/>
            <a:ext cx="7471800" cy="6857280"/>
          </a:xfrm>
          <a:custGeom>
            <a:avLst/>
            <a:gdLst>
              <a:gd name="textAreaLeft" fmla="*/ 0 w 7471800"/>
              <a:gd name="textAreaRight" fmla="*/ 7472520 w 7471800"/>
              <a:gd name="textAreaTop" fmla="*/ 0 h 6857280"/>
              <a:gd name="textAreaBottom" fmla="*/ 6858000 h 6857280"/>
            </a:gdLst>
            <a:ahLst/>
            <a:cxnLst/>
            <a:rect l="textAreaLeft" t="textAreaTop" r="textAreaRight" b="textAreaBottom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966" name="PlaceHolder 1"/>
          <p:cNvSpPr>
            <a:spLocks noGrp="1"/>
          </p:cNvSpPr>
          <p:nvPr>
            <p:ph type="ftr" idx="424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7" name="PlaceHolder 2"/>
          <p:cNvSpPr>
            <a:spLocks noGrp="1"/>
          </p:cNvSpPr>
          <p:nvPr>
            <p:ph type="sldNum" idx="42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40D79E58-817C-47C5-8FB3-71A21DE76743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8" name="PlaceHolder 3"/>
          <p:cNvSpPr>
            <a:spLocks noGrp="1"/>
          </p:cNvSpPr>
          <p:nvPr>
            <p:ph type="dt" idx="426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14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Freeform: Shape 7"/>
          <p:cNvSpPr/>
          <p:nvPr/>
        </p:nvSpPr>
        <p:spPr>
          <a:xfrm>
            <a:off x="4726800" y="0"/>
            <a:ext cx="7471800" cy="6857280"/>
          </a:xfrm>
          <a:custGeom>
            <a:avLst/>
            <a:gdLst>
              <a:gd name="textAreaLeft" fmla="*/ 0 w 7471800"/>
              <a:gd name="textAreaRight" fmla="*/ 7472520 w 7471800"/>
              <a:gd name="textAreaTop" fmla="*/ 0 h 6857280"/>
              <a:gd name="textAreaBottom" fmla="*/ 6858000 h 6857280"/>
            </a:gdLst>
            <a:ahLst/>
            <a:cxnLst/>
            <a:rect l="textAreaLeft" t="textAreaTop" r="textAreaRight" b="textAreaBottom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9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971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972" name="PlaceHolder 3"/>
          <p:cNvSpPr>
            <a:spLocks noGrp="1"/>
          </p:cNvSpPr>
          <p:nvPr>
            <p:ph type="body"/>
          </p:nvPr>
        </p:nvSpPr>
        <p:spPr>
          <a:xfrm>
            <a:off x="6226200" y="2011680"/>
            <a:ext cx="5130720" cy="4159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973" name="PlaceHolder 4"/>
          <p:cNvSpPr>
            <a:spLocks noGrp="1"/>
          </p:cNvSpPr>
          <p:nvPr>
            <p:ph type="body"/>
          </p:nvPr>
        </p:nvSpPr>
        <p:spPr>
          <a:xfrm>
            <a:off x="838080" y="418500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974" name="PlaceHolder 5"/>
          <p:cNvSpPr>
            <a:spLocks noGrp="1"/>
          </p:cNvSpPr>
          <p:nvPr>
            <p:ph type="ftr" idx="427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5" name="PlaceHolder 6"/>
          <p:cNvSpPr>
            <a:spLocks noGrp="1"/>
          </p:cNvSpPr>
          <p:nvPr>
            <p:ph type="sldNum" idx="428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59195B0B-7438-46D1-9263-6176E276BB1E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6" name="PlaceHolder 7"/>
          <p:cNvSpPr>
            <a:spLocks noGrp="1"/>
          </p:cNvSpPr>
          <p:nvPr>
            <p:ph type="dt" idx="429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14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Freeform: Shape 7"/>
          <p:cNvSpPr/>
          <p:nvPr/>
        </p:nvSpPr>
        <p:spPr>
          <a:xfrm>
            <a:off x="4726800" y="0"/>
            <a:ext cx="7471800" cy="6857280"/>
          </a:xfrm>
          <a:custGeom>
            <a:avLst/>
            <a:gdLst>
              <a:gd name="textAreaLeft" fmla="*/ 0 w 7471800"/>
              <a:gd name="textAreaRight" fmla="*/ 7472520 w 7471800"/>
              <a:gd name="textAreaTop" fmla="*/ 0 h 6857280"/>
              <a:gd name="textAreaBottom" fmla="*/ 6858000 h 6857280"/>
            </a:gdLst>
            <a:ahLst/>
            <a:cxnLst/>
            <a:rect l="textAreaLeft" t="textAreaTop" r="textAreaRight" b="textAreaBottom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97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979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5130720" cy="4159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980" name="PlaceHolder 3"/>
          <p:cNvSpPr>
            <a:spLocks noGrp="1"/>
          </p:cNvSpPr>
          <p:nvPr>
            <p:ph type="body"/>
          </p:nvPr>
        </p:nvSpPr>
        <p:spPr>
          <a:xfrm>
            <a:off x="6226200" y="201168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981" name="PlaceHolder 4"/>
          <p:cNvSpPr>
            <a:spLocks noGrp="1"/>
          </p:cNvSpPr>
          <p:nvPr>
            <p:ph type="body"/>
          </p:nvPr>
        </p:nvSpPr>
        <p:spPr>
          <a:xfrm>
            <a:off x="6226200" y="418500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982" name="PlaceHolder 5"/>
          <p:cNvSpPr>
            <a:spLocks noGrp="1"/>
          </p:cNvSpPr>
          <p:nvPr>
            <p:ph type="ftr" idx="430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3" name="PlaceHolder 6"/>
          <p:cNvSpPr>
            <a:spLocks noGrp="1"/>
          </p:cNvSpPr>
          <p:nvPr>
            <p:ph type="sldNum" idx="431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D7853C9-B8D2-4EE9-959D-171782EC844D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4" name="PlaceHolder 7"/>
          <p:cNvSpPr>
            <a:spLocks noGrp="1"/>
          </p:cNvSpPr>
          <p:nvPr>
            <p:ph type="dt" idx="432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raphic 1"/>
          <p:cNvSpPr/>
          <p:nvPr/>
        </p:nvSpPr>
        <p:spPr>
          <a:xfrm rot="10800000" flipH="1" flipV="1">
            <a:off x="685080" y="1332000"/>
            <a:ext cx="5262840" cy="3840480"/>
          </a:xfrm>
          <a:custGeom>
            <a:avLst/>
            <a:gdLst>
              <a:gd name="textAreaLeft" fmla="*/ 360 w 5262840"/>
              <a:gd name="textAreaRight" fmla="*/ 5263920 w 5262840"/>
              <a:gd name="textAreaTop" fmla="*/ -360 h 3840480"/>
              <a:gd name="textAreaBottom" fmla="*/ 3840840 h 3840480"/>
            </a:gdLst>
            <a:ahLst/>
            <a:cxnLst/>
            <a:rect l="textAreaLeft" t="textAreaTop" r="textAreaRight" b="textAreaBottom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338544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393440" y="2011680"/>
            <a:ext cx="338544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7949160" y="2011680"/>
            <a:ext cx="338544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838080" y="4185000"/>
            <a:ext cx="338544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13" name="PlaceHolder 6"/>
          <p:cNvSpPr>
            <a:spLocks noGrp="1"/>
          </p:cNvSpPr>
          <p:nvPr>
            <p:ph type="body"/>
          </p:nvPr>
        </p:nvSpPr>
        <p:spPr>
          <a:xfrm>
            <a:off x="4393440" y="4185000"/>
            <a:ext cx="338544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14" name="PlaceHolder 7"/>
          <p:cNvSpPr>
            <a:spLocks noGrp="1"/>
          </p:cNvSpPr>
          <p:nvPr>
            <p:ph type="body"/>
          </p:nvPr>
        </p:nvSpPr>
        <p:spPr>
          <a:xfrm>
            <a:off x="7949160" y="4185000"/>
            <a:ext cx="338544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15" name="PlaceHolder 8"/>
          <p:cNvSpPr>
            <a:spLocks noGrp="1"/>
          </p:cNvSpPr>
          <p:nvPr>
            <p:ph type="ftr" idx="46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9"/>
          <p:cNvSpPr>
            <a:spLocks noGrp="1"/>
          </p:cNvSpPr>
          <p:nvPr>
            <p:ph type="sldNum" idx="47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913E1F4A-0DE2-43C4-BFA6-2DB79470219A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10"/>
          <p:cNvSpPr>
            <a:spLocks noGrp="1"/>
          </p:cNvSpPr>
          <p:nvPr>
            <p:ph type="dt" idx="48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raphic 1"/>
          <p:cNvSpPr/>
          <p:nvPr/>
        </p:nvSpPr>
        <p:spPr>
          <a:xfrm rot="10800000" flipH="1" flipV="1">
            <a:off x="685080" y="1332000"/>
            <a:ext cx="5262840" cy="3840480"/>
          </a:xfrm>
          <a:custGeom>
            <a:avLst/>
            <a:gdLst>
              <a:gd name="textAreaLeft" fmla="*/ 360 w 5262840"/>
              <a:gd name="textAreaRight" fmla="*/ 5263920 w 5262840"/>
              <a:gd name="textAreaTop" fmla="*/ -360 h 3840480"/>
              <a:gd name="textAreaBottom" fmla="*/ 3840840 h 3840480"/>
            </a:gdLst>
            <a:ahLst/>
            <a:cxnLst/>
            <a:rect l="textAreaLeft" t="textAreaTop" r="textAreaRight" b="textAreaBottom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119" name="PlaceHolder 1"/>
          <p:cNvSpPr>
            <a:spLocks noGrp="1"/>
          </p:cNvSpPr>
          <p:nvPr>
            <p:ph type="ftr" idx="49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sldNum" idx="50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96E9197A-89F5-40EF-9B9A-7B111A0F8287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dt" idx="51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raphic 1"/>
          <p:cNvSpPr/>
          <p:nvPr/>
        </p:nvSpPr>
        <p:spPr>
          <a:xfrm rot="10800000" flipH="1" flipV="1">
            <a:off x="685080" y="1332000"/>
            <a:ext cx="5262840" cy="3840480"/>
          </a:xfrm>
          <a:custGeom>
            <a:avLst/>
            <a:gdLst>
              <a:gd name="textAreaLeft" fmla="*/ 360 w 5262840"/>
              <a:gd name="textAreaRight" fmla="*/ 5263920 w 5262840"/>
              <a:gd name="textAreaTop" fmla="*/ -360 h 3840480"/>
              <a:gd name="textAreaBottom" fmla="*/ 3840840 h 3840480"/>
            </a:gdLst>
            <a:ahLst/>
            <a:cxnLst/>
            <a:rect l="textAreaLeft" t="textAreaTop" r="textAreaRight" b="textAreaBottom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24" name="PlaceHolder 2"/>
          <p:cNvSpPr>
            <a:spLocks noGrp="1"/>
          </p:cNvSpPr>
          <p:nvPr>
            <p:ph type="ftr" idx="52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sldNum" idx="53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6182896F-60A1-4AD9-B2BA-17ACE72F14B5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dt" idx="54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raphic 1"/>
          <p:cNvSpPr/>
          <p:nvPr/>
        </p:nvSpPr>
        <p:spPr>
          <a:xfrm rot="10800000" flipH="1" flipV="1">
            <a:off x="685080" y="1332000"/>
            <a:ext cx="5262840" cy="3840480"/>
          </a:xfrm>
          <a:custGeom>
            <a:avLst/>
            <a:gdLst>
              <a:gd name="textAreaLeft" fmla="*/ 360 w 5262840"/>
              <a:gd name="textAreaRight" fmla="*/ 5263920 w 5262840"/>
              <a:gd name="textAreaTop" fmla="*/ -360 h 3840480"/>
              <a:gd name="textAreaBottom" fmla="*/ 3840840 h 3840480"/>
            </a:gdLst>
            <a:ahLst/>
            <a:cxnLst/>
            <a:rect l="textAreaLeft" t="textAreaTop" r="textAreaRight" b="textAreaBottom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10514880" cy="4159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30" name="PlaceHolder 3"/>
          <p:cNvSpPr>
            <a:spLocks noGrp="1"/>
          </p:cNvSpPr>
          <p:nvPr>
            <p:ph type="ftr" idx="55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sldNum" idx="56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03AE22B2-C330-4435-A57C-778462199B3F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PlaceHolder 5"/>
          <p:cNvSpPr>
            <a:spLocks noGrp="1"/>
          </p:cNvSpPr>
          <p:nvPr>
            <p:ph type="dt" idx="57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/>
          <p:cNvSpPr/>
          <p:nvPr/>
        </p:nvSpPr>
        <p:spPr>
          <a:xfrm rot="10800000" flipV="1">
            <a:off x="2600640" y="527400"/>
            <a:ext cx="6991560" cy="5101920"/>
          </a:xfrm>
          <a:custGeom>
            <a:avLst/>
            <a:gdLst>
              <a:gd name="textAreaLeft" fmla="*/ 0 w 6991560"/>
              <a:gd name="textAreaRight" fmla="*/ 6992280 w 6991560"/>
              <a:gd name="textAreaTop" fmla="*/ -360 h 5101920"/>
              <a:gd name="textAreaBottom" fmla="*/ 5102280 h 5101920"/>
            </a:gdLst>
            <a:ahLst/>
            <a:cxnLst/>
            <a:rect l="textAreaLeft" t="textAreaTop" r="textAreaRight" b="textAreaBottom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1051488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838080" y="4185000"/>
            <a:ext cx="1051488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2" name="PlaceHolder 4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5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7871FA72-2680-48E2-95FC-64C701365FB8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6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raphic 1"/>
          <p:cNvSpPr/>
          <p:nvPr/>
        </p:nvSpPr>
        <p:spPr>
          <a:xfrm rot="10800000" flipH="1" flipV="1">
            <a:off x="685080" y="1332000"/>
            <a:ext cx="5262840" cy="3840480"/>
          </a:xfrm>
          <a:custGeom>
            <a:avLst/>
            <a:gdLst>
              <a:gd name="textAreaLeft" fmla="*/ 360 w 5262840"/>
              <a:gd name="textAreaRight" fmla="*/ 5263920 w 5262840"/>
              <a:gd name="textAreaTop" fmla="*/ -360 h 3840480"/>
              <a:gd name="textAreaBottom" fmla="*/ 3840840 h 3840480"/>
            </a:gdLst>
            <a:ahLst/>
            <a:cxnLst/>
            <a:rect l="textAreaLeft" t="textAreaTop" r="textAreaRight" b="textAreaBottom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5130720" cy="4159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6226200" y="2011680"/>
            <a:ext cx="5130720" cy="4159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37" name="PlaceHolder 4"/>
          <p:cNvSpPr>
            <a:spLocks noGrp="1"/>
          </p:cNvSpPr>
          <p:nvPr>
            <p:ph type="ftr" idx="58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PlaceHolder 5"/>
          <p:cNvSpPr>
            <a:spLocks noGrp="1"/>
          </p:cNvSpPr>
          <p:nvPr>
            <p:ph type="sldNum" idx="59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F2CD5DF8-A556-42AD-B99D-E66E697F2ED1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PlaceHolder 6"/>
          <p:cNvSpPr>
            <a:spLocks noGrp="1"/>
          </p:cNvSpPr>
          <p:nvPr>
            <p:ph type="dt" idx="60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raphic 1"/>
          <p:cNvSpPr/>
          <p:nvPr/>
        </p:nvSpPr>
        <p:spPr>
          <a:xfrm rot="10800000" flipH="1" flipV="1">
            <a:off x="685080" y="1332000"/>
            <a:ext cx="5262840" cy="3840480"/>
          </a:xfrm>
          <a:custGeom>
            <a:avLst/>
            <a:gdLst>
              <a:gd name="textAreaLeft" fmla="*/ 360 w 5262840"/>
              <a:gd name="textAreaRight" fmla="*/ 5263920 w 5262840"/>
              <a:gd name="textAreaTop" fmla="*/ -360 h 3840480"/>
              <a:gd name="textAreaBottom" fmla="*/ 3840840 h 3840480"/>
            </a:gdLst>
            <a:ahLst/>
            <a:cxnLst/>
            <a:rect l="textAreaLeft" t="textAreaTop" r="textAreaRight" b="textAreaBottom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42" name="PlaceHolder 2"/>
          <p:cNvSpPr>
            <a:spLocks noGrp="1"/>
          </p:cNvSpPr>
          <p:nvPr>
            <p:ph type="ftr" idx="6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sldNum" idx="6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57FA700F-30DF-40C2-A418-207C97D10CFB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dt" idx="6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Default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raphic 1"/>
          <p:cNvSpPr/>
          <p:nvPr/>
        </p:nvSpPr>
        <p:spPr>
          <a:xfrm rot="10800000" flipH="1" flipV="1">
            <a:off x="685080" y="1332000"/>
            <a:ext cx="5262840" cy="3840480"/>
          </a:xfrm>
          <a:custGeom>
            <a:avLst/>
            <a:gdLst>
              <a:gd name="textAreaLeft" fmla="*/ 360 w 5262840"/>
              <a:gd name="textAreaRight" fmla="*/ 5263920 w 5262840"/>
              <a:gd name="textAreaTop" fmla="*/ -360 h 3840480"/>
              <a:gd name="textAreaBottom" fmla="*/ 3840840 h 3840480"/>
            </a:gdLst>
            <a:ahLst/>
            <a:cxnLst/>
            <a:rect l="textAreaLeft" t="textAreaTop" r="textAreaRight" b="textAreaBottom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146" name="PlaceHolder 1"/>
          <p:cNvSpPr>
            <a:spLocks noGrp="1"/>
          </p:cNvSpPr>
          <p:nvPr>
            <p:ph type="ftr" idx="64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sldNum" idx="6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1A48B468-F05F-4430-ADAC-D0C47386C095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dt" idx="66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raphic 1"/>
          <p:cNvSpPr/>
          <p:nvPr/>
        </p:nvSpPr>
        <p:spPr>
          <a:xfrm rot="10800000" flipH="1" flipV="1">
            <a:off x="685080" y="1332000"/>
            <a:ext cx="5262840" cy="3840480"/>
          </a:xfrm>
          <a:custGeom>
            <a:avLst/>
            <a:gdLst>
              <a:gd name="textAreaLeft" fmla="*/ 360 w 5262840"/>
              <a:gd name="textAreaRight" fmla="*/ 5263920 w 5262840"/>
              <a:gd name="textAreaTop" fmla="*/ -360 h 3840480"/>
              <a:gd name="textAreaBottom" fmla="*/ 3840840 h 3840480"/>
            </a:gdLst>
            <a:ahLst/>
            <a:cxnLst/>
            <a:rect l="textAreaLeft" t="textAreaTop" r="textAreaRight" b="textAreaBottom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6226200" y="2011680"/>
            <a:ext cx="5130720" cy="4159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838080" y="418500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54" name="PlaceHolder 5"/>
          <p:cNvSpPr>
            <a:spLocks noGrp="1"/>
          </p:cNvSpPr>
          <p:nvPr>
            <p:ph type="ftr" idx="67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6"/>
          <p:cNvSpPr>
            <a:spLocks noGrp="1"/>
          </p:cNvSpPr>
          <p:nvPr>
            <p:ph type="sldNum" idx="68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CC7798C1-01DD-4436-AAB8-DB83490F5CBB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7"/>
          <p:cNvSpPr>
            <a:spLocks noGrp="1"/>
          </p:cNvSpPr>
          <p:nvPr>
            <p:ph type="dt" idx="69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raphic 1"/>
          <p:cNvSpPr/>
          <p:nvPr/>
        </p:nvSpPr>
        <p:spPr>
          <a:xfrm rot="10800000" flipH="1" flipV="1">
            <a:off x="685080" y="1332000"/>
            <a:ext cx="5262840" cy="3840480"/>
          </a:xfrm>
          <a:custGeom>
            <a:avLst/>
            <a:gdLst>
              <a:gd name="textAreaLeft" fmla="*/ 360 w 5262840"/>
              <a:gd name="textAreaRight" fmla="*/ 5263920 w 5262840"/>
              <a:gd name="textAreaTop" fmla="*/ -360 h 3840480"/>
              <a:gd name="textAreaBottom" fmla="*/ 3840840 h 3840480"/>
            </a:gdLst>
            <a:ahLst/>
            <a:cxnLst/>
            <a:rect l="textAreaLeft" t="textAreaTop" r="textAreaRight" b="textAreaBottom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5130720" cy="4159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6226200" y="201168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6226200" y="418500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62" name="PlaceHolder 5"/>
          <p:cNvSpPr>
            <a:spLocks noGrp="1"/>
          </p:cNvSpPr>
          <p:nvPr>
            <p:ph type="ftr" idx="70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6"/>
          <p:cNvSpPr>
            <a:spLocks noGrp="1"/>
          </p:cNvSpPr>
          <p:nvPr>
            <p:ph type="sldNum" idx="71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7D7FD3EC-328A-4E16-842B-1346E510ACB8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PlaceHolder 7"/>
          <p:cNvSpPr>
            <a:spLocks noGrp="1"/>
          </p:cNvSpPr>
          <p:nvPr>
            <p:ph type="dt" idx="72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vert="eaVert" lIns="0" tIns="0" rIns="0" bIns="0" anchor="t">
            <a:normAutofit fontScale="250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6226200" y="201168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vert="eaVert" lIns="0" tIns="0" rIns="0" bIns="0" anchor="t">
            <a:normAutofit fontScale="250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838080" y="4185000"/>
            <a:ext cx="10514880" cy="1983960"/>
          </a:xfrm>
          <a:prstGeom prst="rect">
            <a:avLst/>
          </a:prstGeom>
          <a:noFill/>
          <a:ln w="0">
            <a:noFill/>
          </a:ln>
        </p:spPr>
        <p:txBody>
          <a:bodyPr vert="eaVert" lIns="0" tIns="0" rIns="0" bIns="0" anchor="t">
            <a:normAutofit fontScale="250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69" name="PlaceHolder 5"/>
          <p:cNvSpPr>
            <a:spLocks noGrp="1"/>
          </p:cNvSpPr>
          <p:nvPr>
            <p:ph type="ftr" idx="73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0" name="PlaceHolder 6"/>
          <p:cNvSpPr>
            <a:spLocks noGrp="1"/>
          </p:cNvSpPr>
          <p:nvPr>
            <p:ph type="sldNum" idx="74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BD2A7470-CF1D-4D69-B579-DE6D47C483AB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1" name="PlaceHolder 7"/>
          <p:cNvSpPr>
            <a:spLocks noGrp="1"/>
          </p:cNvSpPr>
          <p:nvPr>
            <p:ph type="dt" idx="75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10514880" cy="1983960"/>
          </a:xfrm>
          <a:prstGeom prst="rect">
            <a:avLst/>
          </a:prstGeom>
          <a:noFill/>
          <a:ln w="0">
            <a:noFill/>
          </a:ln>
        </p:spPr>
        <p:txBody>
          <a:bodyPr vert="eaVert" lIns="0" tIns="0" rIns="0" bIns="0" anchor="t">
            <a:normAutofit fontScale="250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838080" y="4185000"/>
            <a:ext cx="10514880" cy="1983960"/>
          </a:xfrm>
          <a:prstGeom prst="rect">
            <a:avLst/>
          </a:prstGeom>
          <a:noFill/>
          <a:ln w="0">
            <a:noFill/>
          </a:ln>
        </p:spPr>
        <p:txBody>
          <a:bodyPr vert="eaVert" lIns="0" tIns="0" rIns="0" bIns="0" anchor="t">
            <a:normAutofit fontScale="250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75" name="PlaceHolder 4"/>
          <p:cNvSpPr>
            <a:spLocks noGrp="1"/>
          </p:cNvSpPr>
          <p:nvPr>
            <p:ph type="ftr" idx="76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" name="PlaceHolder 5"/>
          <p:cNvSpPr>
            <a:spLocks noGrp="1"/>
          </p:cNvSpPr>
          <p:nvPr>
            <p:ph type="sldNum" idx="77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9B29F776-F84B-4040-BD53-4B40B6CBA3B6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7" name="PlaceHolder 6"/>
          <p:cNvSpPr>
            <a:spLocks noGrp="1"/>
          </p:cNvSpPr>
          <p:nvPr>
            <p:ph type="dt" idx="78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vert="eaVert" lIns="0" tIns="0" rIns="0" bIns="0" anchor="t">
            <a:normAutofit fontScale="250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6226200" y="201168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vert="eaVert" lIns="0" tIns="0" rIns="0" bIns="0" anchor="t">
            <a:normAutofit fontScale="250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838080" y="418500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vert="eaVert" lIns="0" tIns="0" rIns="0" bIns="0" anchor="t">
            <a:normAutofit fontScale="250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82" name="PlaceHolder 5"/>
          <p:cNvSpPr>
            <a:spLocks noGrp="1"/>
          </p:cNvSpPr>
          <p:nvPr>
            <p:ph type="body"/>
          </p:nvPr>
        </p:nvSpPr>
        <p:spPr>
          <a:xfrm>
            <a:off x="6226200" y="418500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vert="eaVert" lIns="0" tIns="0" rIns="0" bIns="0" anchor="t">
            <a:normAutofit fontScale="250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83" name="PlaceHolder 6"/>
          <p:cNvSpPr>
            <a:spLocks noGrp="1"/>
          </p:cNvSpPr>
          <p:nvPr>
            <p:ph type="ftr" idx="79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" name="PlaceHolder 7"/>
          <p:cNvSpPr>
            <a:spLocks noGrp="1"/>
          </p:cNvSpPr>
          <p:nvPr>
            <p:ph type="sldNum" idx="80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2D45F500-D2CA-4694-B0FB-AFCD19203C80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PlaceHolder 8"/>
          <p:cNvSpPr>
            <a:spLocks noGrp="1"/>
          </p:cNvSpPr>
          <p:nvPr>
            <p:ph type="dt" idx="81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1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3385440" cy="1983960"/>
          </a:xfrm>
          <a:prstGeom prst="rect">
            <a:avLst/>
          </a:prstGeom>
          <a:noFill/>
          <a:ln w="0">
            <a:noFill/>
          </a:ln>
        </p:spPr>
        <p:txBody>
          <a:bodyPr vert="eaVert" lIns="0" tIns="0" rIns="0" bIns="0" anchor="t">
            <a:normAutofit fontScale="250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4393440" y="2011680"/>
            <a:ext cx="3385440" cy="1983960"/>
          </a:xfrm>
          <a:prstGeom prst="rect">
            <a:avLst/>
          </a:prstGeom>
          <a:noFill/>
          <a:ln w="0">
            <a:noFill/>
          </a:ln>
        </p:spPr>
        <p:txBody>
          <a:bodyPr vert="eaVert" lIns="0" tIns="0" rIns="0" bIns="0" anchor="t">
            <a:normAutofit fontScale="250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7949160" y="2011680"/>
            <a:ext cx="3385440" cy="1983960"/>
          </a:xfrm>
          <a:prstGeom prst="rect">
            <a:avLst/>
          </a:prstGeom>
          <a:noFill/>
          <a:ln w="0">
            <a:noFill/>
          </a:ln>
        </p:spPr>
        <p:txBody>
          <a:bodyPr vert="eaVert" lIns="0" tIns="0" rIns="0" bIns="0" anchor="t">
            <a:normAutofit fontScale="250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90" name="PlaceHolder 5"/>
          <p:cNvSpPr>
            <a:spLocks noGrp="1"/>
          </p:cNvSpPr>
          <p:nvPr>
            <p:ph type="body"/>
          </p:nvPr>
        </p:nvSpPr>
        <p:spPr>
          <a:xfrm>
            <a:off x="838080" y="4185000"/>
            <a:ext cx="3385440" cy="1983960"/>
          </a:xfrm>
          <a:prstGeom prst="rect">
            <a:avLst/>
          </a:prstGeom>
          <a:noFill/>
          <a:ln w="0">
            <a:noFill/>
          </a:ln>
        </p:spPr>
        <p:txBody>
          <a:bodyPr vert="eaVert" lIns="0" tIns="0" rIns="0" bIns="0" anchor="t">
            <a:normAutofit fontScale="250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91" name="PlaceHolder 6"/>
          <p:cNvSpPr>
            <a:spLocks noGrp="1"/>
          </p:cNvSpPr>
          <p:nvPr>
            <p:ph type="body"/>
          </p:nvPr>
        </p:nvSpPr>
        <p:spPr>
          <a:xfrm>
            <a:off x="4393440" y="4185000"/>
            <a:ext cx="3385440" cy="1983960"/>
          </a:xfrm>
          <a:prstGeom prst="rect">
            <a:avLst/>
          </a:prstGeom>
          <a:noFill/>
          <a:ln w="0">
            <a:noFill/>
          </a:ln>
        </p:spPr>
        <p:txBody>
          <a:bodyPr vert="eaVert" lIns="0" tIns="0" rIns="0" bIns="0" anchor="t">
            <a:normAutofit fontScale="250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92" name="PlaceHolder 7"/>
          <p:cNvSpPr>
            <a:spLocks noGrp="1"/>
          </p:cNvSpPr>
          <p:nvPr>
            <p:ph type="body"/>
          </p:nvPr>
        </p:nvSpPr>
        <p:spPr>
          <a:xfrm>
            <a:off x="7949160" y="4185000"/>
            <a:ext cx="3385440" cy="1983960"/>
          </a:xfrm>
          <a:prstGeom prst="rect">
            <a:avLst/>
          </a:prstGeom>
          <a:noFill/>
          <a:ln w="0">
            <a:noFill/>
          </a:ln>
        </p:spPr>
        <p:txBody>
          <a:bodyPr vert="eaVert" lIns="0" tIns="0" rIns="0" bIns="0" anchor="t">
            <a:normAutofit fontScale="250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93" name="PlaceHolder 8"/>
          <p:cNvSpPr>
            <a:spLocks noGrp="1"/>
          </p:cNvSpPr>
          <p:nvPr>
            <p:ph type="ftr" idx="82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" name="PlaceHolder 9"/>
          <p:cNvSpPr>
            <a:spLocks noGrp="1"/>
          </p:cNvSpPr>
          <p:nvPr>
            <p:ph type="sldNum" idx="83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E6D1E0C9-30AA-449E-8E7A-10606C3D7F3A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5" name="PlaceHolder 10"/>
          <p:cNvSpPr>
            <a:spLocks noGrp="1"/>
          </p:cNvSpPr>
          <p:nvPr>
            <p:ph type="dt" idx="84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1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ftr" idx="85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sldNum" idx="86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B949F728-6E73-4C07-AA4E-A133AEF91BE4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dt" idx="87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"/>
          <p:cNvSpPr/>
          <p:nvPr/>
        </p:nvSpPr>
        <p:spPr>
          <a:xfrm rot="10800000" flipV="1">
            <a:off x="2600640" y="527400"/>
            <a:ext cx="6991560" cy="5101920"/>
          </a:xfrm>
          <a:custGeom>
            <a:avLst/>
            <a:gdLst>
              <a:gd name="textAreaLeft" fmla="*/ 0 w 6991560"/>
              <a:gd name="textAreaRight" fmla="*/ 6992280 w 6991560"/>
              <a:gd name="textAreaTop" fmla="*/ -360 h 5101920"/>
              <a:gd name="textAreaBottom" fmla="*/ 5102280 h 5101920"/>
            </a:gdLst>
            <a:ahLst/>
            <a:cxnLst/>
            <a:rect l="textAreaLeft" t="textAreaTop" r="textAreaRight" b="textAreaBottom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26200" y="201168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838080" y="418500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0" name="PlaceHolder 5"/>
          <p:cNvSpPr>
            <a:spLocks noGrp="1"/>
          </p:cNvSpPr>
          <p:nvPr>
            <p:ph type="body"/>
          </p:nvPr>
        </p:nvSpPr>
        <p:spPr>
          <a:xfrm>
            <a:off x="6226200" y="418500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1" name="PlaceHolder 6"/>
          <p:cNvSpPr>
            <a:spLocks noGrp="1"/>
          </p:cNvSpPr>
          <p:nvPr>
            <p:ph type="ftr" idx="7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7"/>
          <p:cNvSpPr>
            <a:spLocks noGrp="1"/>
          </p:cNvSpPr>
          <p:nvPr>
            <p:ph type="sldNum" idx="8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1D4D145B-C9B8-49AE-88C0-FD730A1CAB17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8"/>
          <p:cNvSpPr>
            <a:spLocks noGrp="1"/>
          </p:cNvSpPr>
          <p:nvPr>
            <p:ph type="dt" idx="9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1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00" name="PlaceHolder 2"/>
          <p:cNvSpPr>
            <a:spLocks noGrp="1"/>
          </p:cNvSpPr>
          <p:nvPr>
            <p:ph type="ftr" idx="88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sldNum" idx="89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7482837C-0B82-40B9-A7EB-49EB5C12636B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 type="dt" idx="90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1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10514880" cy="4159800"/>
          </a:xfrm>
          <a:prstGeom prst="rect">
            <a:avLst/>
          </a:prstGeom>
          <a:noFill/>
          <a:ln w="0">
            <a:noFill/>
          </a:ln>
        </p:spPr>
        <p:txBody>
          <a:bodyPr vert="eaVert"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05" name="PlaceHolder 3"/>
          <p:cNvSpPr>
            <a:spLocks noGrp="1"/>
          </p:cNvSpPr>
          <p:nvPr>
            <p:ph type="ftr" idx="9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6" name="PlaceHolder 4"/>
          <p:cNvSpPr>
            <a:spLocks noGrp="1"/>
          </p:cNvSpPr>
          <p:nvPr>
            <p:ph type="sldNum" idx="9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B371CE0A-441F-4117-AD52-DBCE7876317D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7" name="PlaceHolder 5"/>
          <p:cNvSpPr>
            <a:spLocks noGrp="1"/>
          </p:cNvSpPr>
          <p:nvPr>
            <p:ph type="dt" idx="9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1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5130720" cy="4159800"/>
          </a:xfrm>
          <a:prstGeom prst="rect">
            <a:avLst/>
          </a:prstGeom>
          <a:noFill/>
          <a:ln w="0">
            <a:noFill/>
          </a:ln>
        </p:spPr>
        <p:txBody>
          <a:bodyPr vert="eaVert"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10" name="PlaceHolder 3"/>
          <p:cNvSpPr>
            <a:spLocks noGrp="1"/>
          </p:cNvSpPr>
          <p:nvPr>
            <p:ph type="body"/>
          </p:nvPr>
        </p:nvSpPr>
        <p:spPr>
          <a:xfrm>
            <a:off x="6226200" y="2011680"/>
            <a:ext cx="5130720" cy="4159800"/>
          </a:xfrm>
          <a:prstGeom prst="rect">
            <a:avLst/>
          </a:prstGeom>
          <a:noFill/>
          <a:ln w="0">
            <a:noFill/>
          </a:ln>
        </p:spPr>
        <p:txBody>
          <a:bodyPr vert="eaVert"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11" name="PlaceHolder 4"/>
          <p:cNvSpPr>
            <a:spLocks noGrp="1"/>
          </p:cNvSpPr>
          <p:nvPr>
            <p:ph type="ftr" idx="94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2" name="PlaceHolder 5"/>
          <p:cNvSpPr>
            <a:spLocks noGrp="1"/>
          </p:cNvSpPr>
          <p:nvPr>
            <p:ph type="sldNum" idx="9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BE347A6F-BB74-4EA1-83CE-4DAFC17C5CF7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3" name="PlaceHolder 6"/>
          <p:cNvSpPr>
            <a:spLocks noGrp="1"/>
          </p:cNvSpPr>
          <p:nvPr>
            <p:ph type="dt" idx="96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2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15" name="PlaceHolder 2"/>
          <p:cNvSpPr>
            <a:spLocks noGrp="1"/>
          </p:cNvSpPr>
          <p:nvPr>
            <p:ph type="ftr" idx="97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sldNum" idx="98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1CE9AB13-6DC8-45A3-92E8-3A2287383771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7" name="PlaceHolder 4"/>
          <p:cNvSpPr>
            <a:spLocks noGrp="1"/>
          </p:cNvSpPr>
          <p:nvPr>
            <p:ph type="dt" idx="99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Default 2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ftr" idx="100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sldNum" idx="101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B8E27FAC-D7E0-445D-A22B-662853D34431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 type="dt" idx="102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2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vert="eaVert" lIns="0" tIns="0" rIns="0" bIns="0" anchor="t">
            <a:normAutofit fontScale="250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6226200" y="2011680"/>
            <a:ext cx="5130720" cy="4159800"/>
          </a:xfrm>
          <a:prstGeom prst="rect">
            <a:avLst/>
          </a:prstGeom>
          <a:noFill/>
          <a:ln w="0">
            <a:noFill/>
          </a:ln>
        </p:spPr>
        <p:txBody>
          <a:bodyPr vert="eaVert"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24" name="PlaceHolder 4"/>
          <p:cNvSpPr>
            <a:spLocks noGrp="1"/>
          </p:cNvSpPr>
          <p:nvPr>
            <p:ph type="body"/>
          </p:nvPr>
        </p:nvSpPr>
        <p:spPr>
          <a:xfrm>
            <a:off x="838080" y="418500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vert="eaVert" lIns="0" tIns="0" rIns="0" bIns="0" anchor="t">
            <a:normAutofit fontScale="250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25" name="PlaceHolder 5"/>
          <p:cNvSpPr>
            <a:spLocks noGrp="1"/>
          </p:cNvSpPr>
          <p:nvPr>
            <p:ph type="ftr" idx="103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6" name="PlaceHolder 6"/>
          <p:cNvSpPr>
            <a:spLocks noGrp="1"/>
          </p:cNvSpPr>
          <p:nvPr>
            <p:ph type="sldNum" idx="104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A675AA3C-AD59-4548-BEC6-73B00F7D0F6D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7" name="PlaceHolder 7"/>
          <p:cNvSpPr>
            <a:spLocks noGrp="1"/>
          </p:cNvSpPr>
          <p:nvPr>
            <p:ph type="dt" idx="105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2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5130720" cy="4159800"/>
          </a:xfrm>
          <a:prstGeom prst="rect">
            <a:avLst/>
          </a:prstGeom>
          <a:noFill/>
          <a:ln w="0">
            <a:noFill/>
          </a:ln>
        </p:spPr>
        <p:txBody>
          <a:bodyPr vert="eaVert"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30" name="PlaceHolder 3"/>
          <p:cNvSpPr>
            <a:spLocks noGrp="1"/>
          </p:cNvSpPr>
          <p:nvPr>
            <p:ph type="body"/>
          </p:nvPr>
        </p:nvSpPr>
        <p:spPr>
          <a:xfrm>
            <a:off x="6226200" y="201168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vert="eaVert" lIns="0" tIns="0" rIns="0" bIns="0" anchor="t">
            <a:normAutofit fontScale="250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31" name="PlaceHolder 4"/>
          <p:cNvSpPr>
            <a:spLocks noGrp="1"/>
          </p:cNvSpPr>
          <p:nvPr>
            <p:ph type="body"/>
          </p:nvPr>
        </p:nvSpPr>
        <p:spPr>
          <a:xfrm>
            <a:off x="6226200" y="418500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vert="eaVert" lIns="0" tIns="0" rIns="0" bIns="0" anchor="t">
            <a:normAutofit fontScale="250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32" name="PlaceHolder 5"/>
          <p:cNvSpPr>
            <a:spLocks noGrp="1"/>
          </p:cNvSpPr>
          <p:nvPr>
            <p:ph type="ftr" idx="106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3" name="PlaceHolder 6"/>
          <p:cNvSpPr>
            <a:spLocks noGrp="1"/>
          </p:cNvSpPr>
          <p:nvPr>
            <p:ph type="sldNum" idx="107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1D36D00-590F-4C68-A07D-811CE0FCEE70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4" name="PlaceHolder 7"/>
          <p:cNvSpPr>
            <a:spLocks noGrp="1"/>
          </p:cNvSpPr>
          <p:nvPr>
            <p:ph type="dt" idx="108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 2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vert="eaVert"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vert="eaVert" lIns="0" tIns="0" rIns="0" bIns="0" anchor="t">
            <a:normAutofit fontScale="250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37" name="PlaceHolder 3"/>
          <p:cNvSpPr>
            <a:spLocks noGrp="1"/>
          </p:cNvSpPr>
          <p:nvPr>
            <p:ph type="body"/>
          </p:nvPr>
        </p:nvSpPr>
        <p:spPr>
          <a:xfrm>
            <a:off x="6226200" y="201168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vert="eaVert" lIns="0" tIns="0" rIns="0" bIns="0" anchor="t">
            <a:normAutofit fontScale="250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38" name="PlaceHolder 4"/>
          <p:cNvSpPr>
            <a:spLocks noGrp="1"/>
          </p:cNvSpPr>
          <p:nvPr>
            <p:ph type="body"/>
          </p:nvPr>
        </p:nvSpPr>
        <p:spPr>
          <a:xfrm>
            <a:off x="838080" y="4185000"/>
            <a:ext cx="10514880" cy="1983960"/>
          </a:xfrm>
          <a:prstGeom prst="rect">
            <a:avLst/>
          </a:prstGeom>
          <a:noFill/>
          <a:ln w="0">
            <a:noFill/>
          </a:ln>
        </p:spPr>
        <p:txBody>
          <a:bodyPr vert="eaVert" lIns="0" tIns="0" rIns="0" bIns="0" anchor="t">
            <a:normAutofit fontScale="250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39" name="PlaceHolder 5"/>
          <p:cNvSpPr>
            <a:spLocks noGrp="1"/>
          </p:cNvSpPr>
          <p:nvPr>
            <p:ph type="ftr" idx="109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0" name="PlaceHolder 6"/>
          <p:cNvSpPr>
            <a:spLocks noGrp="1"/>
          </p:cNvSpPr>
          <p:nvPr>
            <p:ph type="sldNum" idx="110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F370EBEB-447B-4ACA-A0A7-91FCB5A68AB2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1" name="PlaceHolder 7"/>
          <p:cNvSpPr>
            <a:spLocks noGrp="1"/>
          </p:cNvSpPr>
          <p:nvPr>
            <p:ph type="dt" idx="111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2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vert="eaVert"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10514880" cy="1983960"/>
          </a:xfrm>
          <a:prstGeom prst="rect">
            <a:avLst/>
          </a:prstGeom>
          <a:noFill/>
          <a:ln w="0">
            <a:noFill/>
          </a:ln>
        </p:spPr>
        <p:txBody>
          <a:bodyPr vert="eaVert" lIns="0" tIns="0" rIns="0" bIns="0" anchor="t">
            <a:normAutofit fontScale="250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44" name="PlaceHolder 3"/>
          <p:cNvSpPr>
            <a:spLocks noGrp="1"/>
          </p:cNvSpPr>
          <p:nvPr>
            <p:ph type="body"/>
          </p:nvPr>
        </p:nvSpPr>
        <p:spPr>
          <a:xfrm>
            <a:off x="838080" y="4185000"/>
            <a:ext cx="10514880" cy="1983960"/>
          </a:xfrm>
          <a:prstGeom prst="rect">
            <a:avLst/>
          </a:prstGeom>
          <a:noFill/>
          <a:ln w="0">
            <a:noFill/>
          </a:ln>
        </p:spPr>
        <p:txBody>
          <a:bodyPr vert="eaVert" lIns="0" tIns="0" rIns="0" bIns="0" anchor="t">
            <a:normAutofit fontScale="250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45" name="PlaceHolder 4"/>
          <p:cNvSpPr>
            <a:spLocks noGrp="1"/>
          </p:cNvSpPr>
          <p:nvPr>
            <p:ph type="ftr" idx="112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6" name="PlaceHolder 5"/>
          <p:cNvSpPr>
            <a:spLocks noGrp="1"/>
          </p:cNvSpPr>
          <p:nvPr>
            <p:ph type="sldNum" idx="113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714B0577-4CBD-43A1-881B-00E361C1676C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7" name="PlaceHolder 6"/>
          <p:cNvSpPr>
            <a:spLocks noGrp="1"/>
          </p:cNvSpPr>
          <p:nvPr>
            <p:ph type="dt" idx="114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2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vert="eaVert"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vert="eaVert" lIns="0" tIns="0" rIns="0" bIns="0" anchor="t">
            <a:normAutofit fontScale="250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6226200" y="201168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vert="eaVert" lIns="0" tIns="0" rIns="0" bIns="0" anchor="t">
            <a:normAutofit fontScale="250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51" name="PlaceHolder 4"/>
          <p:cNvSpPr>
            <a:spLocks noGrp="1"/>
          </p:cNvSpPr>
          <p:nvPr>
            <p:ph type="body"/>
          </p:nvPr>
        </p:nvSpPr>
        <p:spPr>
          <a:xfrm>
            <a:off x="838080" y="418500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vert="eaVert" lIns="0" tIns="0" rIns="0" bIns="0" anchor="t">
            <a:normAutofit fontScale="250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52" name="PlaceHolder 5"/>
          <p:cNvSpPr>
            <a:spLocks noGrp="1"/>
          </p:cNvSpPr>
          <p:nvPr>
            <p:ph type="body"/>
          </p:nvPr>
        </p:nvSpPr>
        <p:spPr>
          <a:xfrm>
            <a:off x="6226200" y="418500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vert="eaVert" lIns="0" tIns="0" rIns="0" bIns="0" anchor="t">
            <a:normAutofit fontScale="250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53" name="PlaceHolder 6"/>
          <p:cNvSpPr>
            <a:spLocks noGrp="1"/>
          </p:cNvSpPr>
          <p:nvPr>
            <p:ph type="ftr" idx="115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4" name="PlaceHolder 7"/>
          <p:cNvSpPr>
            <a:spLocks noGrp="1"/>
          </p:cNvSpPr>
          <p:nvPr>
            <p:ph type="sldNum" idx="116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7E08D9B4-B623-400F-8FF1-BF3E77FA8A58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5" name="PlaceHolder 8"/>
          <p:cNvSpPr>
            <a:spLocks noGrp="1"/>
          </p:cNvSpPr>
          <p:nvPr>
            <p:ph type="dt" idx="117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raphic 1"/>
          <p:cNvSpPr/>
          <p:nvPr/>
        </p:nvSpPr>
        <p:spPr>
          <a:xfrm rot="10800000" flipV="1">
            <a:off x="2600640" y="527400"/>
            <a:ext cx="6991560" cy="5101920"/>
          </a:xfrm>
          <a:custGeom>
            <a:avLst/>
            <a:gdLst>
              <a:gd name="textAreaLeft" fmla="*/ 0 w 6991560"/>
              <a:gd name="textAreaRight" fmla="*/ 6992280 w 6991560"/>
              <a:gd name="textAreaTop" fmla="*/ -360 h 5101920"/>
              <a:gd name="textAreaBottom" fmla="*/ 5102280 h 5101920"/>
            </a:gdLst>
            <a:ahLst/>
            <a:cxnLst/>
            <a:rect l="textAreaLeft" t="textAreaTop" r="textAreaRight" b="textAreaBottom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338544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393440" y="2011680"/>
            <a:ext cx="338544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7949160" y="2011680"/>
            <a:ext cx="338544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9" name="PlaceHolder 5"/>
          <p:cNvSpPr>
            <a:spLocks noGrp="1"/>
          </p:cNvSpPr>
          <p:nvPr>
            <p:ph type="body"/>
          </p:nvPr>
        </p:nvSpPr>
        <p:spPr>
          <a:xfrm>
            <a:off x="838080" y="4185000"/>
            <a:ext cx="338544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30" name="PlaceHolder 6"/>
          <p:cNvSpPr>
            <a:spLocks noGrp="1"/>
          </p:cNvSpPr>
          <p:nvPr>
            <p:ph type="body"/>
          </p:nvPr>
        </p:nvSpPr>
        <p:spPr>
          <a:xfrm>
            <a:off x="4393440" y="4185000"/>
            <a:ext cx="338544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31" name="PlaceHolder 7"/>
          <p:cNvSpPr>
            <a:spLocks noGrp="1"/>
          </p:cNvSpPr>
          <p:nvPr>
            <p:ph type="body"/>
          </p:nvPr>
        </p:nvSpPr>
        <p:spPr>
          <a:xfrm>
            <a:off x="7949160" y="4185000"/>
            <a:ext cx="338544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32" name="PlaceHolder 8"/>
          <p:cNvSpPr>
            <a:spLocks noGrp="1"/>
          </p:cNvSpPr>
          <p:nvPr>
            <p:ph type="ftr" idx="10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9"/>
          <p:cNvSpPr>
            <a:spLocks noGrp="1"/>
          </p:cNvSpPr>
          <p:nvPr>
            <p:ph type="sldNum" idx="11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0D0EDC68-1B9D-4CB8-AF52-05DC5F083F2B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10"/>
          <p:cNvSpPr>
            <a:spLocks noGrp="1"/>
          </p:cNvSpPr>
          <p:nvPr>
            <p:ph type="dt" idx="12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2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vert="eaVert"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3385440" cy="1983960"/>
          </a:xfrm>
          <a:prstGeom prst="rect">
            <a:avLst/>
          </a:prstGeom>
          <a:noFill/>
          <a:ln w="0">
            <a:noFill/>
          </a:ln>
        </p:spPr>
        <p:txBody>
          <a:bodyPr vert="eaVert" lIns="0" tIns="0" rIns="0" bIns="0" anchor="t">
            <a:normAutofit fontScale="250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58" name="PlaceHolder 3"/>
          <p:cNvSpPr>
            <a:spLocks noGrp="1"/>
          </p:cNvSpPr>
          <p:nvPr>
            <p:ph type="body"/>
          </p:nvPr>
        </p:nvSpPr>
        <p:spPr>
          <a:xfrm>
            <a:off x="4393440" y="2011680"/>
            <a:ext cx="3385440" cy="1983960"/>
          </a:xfrm>
          <a:prstGeom prst="rect">
            <a:avLst/>
          </a:prstGeom>
          <a:noFill/>
          <a:ln w="0">
            <a:noFill/>
          </a:ln>
        </p:spPr>
        <p:txBody>
          <a:bodyPr vert="eaVert" lIns="0" tIns="0" rIns="0" bIns="0" anchor="t">
            <a:normAutofit fontScale="250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59" name="PlaceHolder 4"/>
          <p:cNvSpPr>
            <a:spLocks noGrp="1"/>
          </p:cNvSpPr>
          <p:nvPr>
            <p:ph type="body"/>
          </p:nvPr>
        </p:nvSpPr>
        <p:spPr>
          <a:xfrm>
            <a:off x="7949160" y="2011680"/>
            <a:ext cx="3385440" cy="1983960"/>
          </a:xfrm>
          <a:prstGeom prst="rect">
            <a:avLst/>
          </a:prstGeom>
          <a:noFill/>
          <a:ln w="0">
            <a:noFill/>
          </a:ln>
        </p:spPr>
        <p:txBody>
          <a:bodyPr vert="eaVert" lIns="0" tIns="0" rIns="0" bIns="0" anchor="t">
            <a:normAutofit fontScale="250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60" name="PlaceHolder 5"/>
          <p:cNvSpPr>
            <a:spLocks noGrp="1"/>
          </p:cNvSpPr>
          <p:nvPr>
            <p:ph type="body"/>
          </p:nvPr>
        </p:nvSpPr>
        <p:spPr>
          <a:xfrm>
            <a:off x="838080" y="4185000"/>
            <a:ext cx="3385440" cy="1983960"/>
          </a:xfrm>
          <a:prstGeom prst="rect">
            <a:avLst/>
          </a:prstGeom>
          <a:noFill/>
          <a:ln w="0">
            <a:noFill/>
          </a:ln>
        </p:spPr>
        <p:txBody>
          <a:bodyPr vert="eaVert" lIns="0" tIns="0" rIns="0" bIns="0" anchor="t">
            <a:normAutofit fontScale="250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61" name="PlaceHolder 6"/>
          <p:cNvSpPr>
            <a:spLocks noGrp="1"/>
          </p:cNvSpPr>
          <p:nvPr>
            <p:ph type="body"/>
          </p:nvPr>
        </p:nvSpPr>
        <p:spPr>
          <a:xfrm>
            <a:off x="4393440" y="4185000"/>
            <a:ext cx="3385440" cy="1983960"/>
          </a:xfrm>
          <a:prstGeom prst="rect">
            <a:avLst/>
          </a:prstGeom>
          <a:noFill/>
          <a:ln w="0">
            <a:noFill/>
          </a:ln>
        </p:spPr>
        <p:txBody>
          <a:bodyPr vert="eaVert" lIns="0" tIns="0" rIns="0" bIns="0" anchor="t">
            <a:normAutofit fontScale="250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62" name="PlaceHolder 7"/>
          <p:cNvSpPr>
            <a:spLocks noGrp="1"/>
          </p:cNvSpPr>
          <p:nvPr>
            <p:ph type="body"/>
          </p:nvPr>
        </p:nvSpPr>
        <p:spPr>
          <a:xfrm>
            <a:off x="7949160" y="4185000"/>
            <a:ext cx="3385440" cy="1983960"/>
          </a:xfrm>
          <a:prstGeom prst="rect">
            <a:avLst/>
          </a:prstGeom>
          <a:noFill/>
          <a:ln w="0">
            <a:noFill/>
          </a:ln>
        </p:spPr>
        <p:txBody>
          <a:bodyPr vert="eaVert" lIns="0" tIns="0" rIns="0" bIns="0" anchor="t">
            <a:normAutofit fontScale="250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63" name="PlaceHolder 8"/>
          <p:cNvSpPr>
            <a:spLocks noGrp="1"/>
          </p:cNvSpPr>
          <p:nvPr>
            <p:ph type="ftr" idx="118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4" name="PlaceHolder 9"/>
          <p:cNvSpPr>
            <a:spLocks noGrp="1"/>
          </p:cNvSpPr>
          <p:nvPr>
            <p:ph type="sldNum" idx="119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A3AC37F2-987A-4A65-AFDA-CFBD5B4DA25A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5" name="PlaceHolder 10"/>
          <p:cNvSpPr>
            <a:spLocks noGrp="1"/>
          </p:cNvSpPr>
          <p:nvPr>
            <p:ph type="dt" idx="120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2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ftr" idx="12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sldNum" idx="12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F0412ECD-7C8A-4024-AA7D-7F45FFB94E09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8" name="PlaceHolder 3"/>
          <p:cNvSpPr>
            <a:spLocks noGrp="1"/>
          </p:cNvSpPr>
          <p:nvPr>
            <p:ph type="dt" idx="12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2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vert="eaVert"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70" name="PlaceHolder 2"/>
          <p:cNvSpPr>
            <a:spLocks noGrp="1"/>
          </p:cNvSpPr>
          <p:nvPr>
            <p:ph type="ftr" idx="124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1" name="PlaceHolder 3"/>
          <p:cNvSpPr>
            <a:spLocks noGrp="1"/>
          </p:cNvSpPr>
          <p:nvPr>
            <p:ph type="sldNum" idx="12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1C0C0FDB-A798-433A-B385-D4F28FA646CE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2" name="PlaceHolder 4"/>
          <p:cNvSpPr>
            <a:spLocks noGrp="1"/>
          </p:cNvSpPr>
          <p:nvPr>
            <p:ph type="dt" idx="126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3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vert="eaVert"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74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10514880" cy="4159800"/>
          </a:xfrm>
          <a:prstGeom prst="rect">
            <a:avLst/>
          </a:prstGeom>
          <a:noFill/>
          <a:ln w="0">
            <a:noFill/>
          </a:ln>
        </p:spPr>
        <p:txBody>
          <a:bodyPr vert="eaVert"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75" name="PlaceHolder 3"/>
          <p:cNvSpPr>
            <a:spLocks noGrp="1"/>
          </p:cNvSpPr>
          <p:nvPr>
            <p:ph type="ftr" idx="127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6" name="PlaceHolder 4"/>
          <p:cNvSpPr>
            <a:spLocks noGrp="1"/>
          </p:cNvSpPr>
          <p:nvPr>
            <p:ph type="sldNum" idx="128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1295D285-EC47-4705-8A93-293C25EEBC3E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7" name="PlaceHolder 5"/>
          <p:cNvSpPr>
            <a:spLocks noGrp="1"/>
          </p:cNvSpPr>
          <p:nvPr>
            <p:ph type="dt" idx="129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3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vert="eaVert"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79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5130720" cy="4159800"/>
          </a:xfrm>
          <a:prstGeom prst="rect">
            <a:avLst/>
          </a:prstGeom>
          <a:noFill/>
          <a:ln w="0">
            <a:noFill/>
          </a:ln>
        </p:spPr>
        <p:txBody>
          <a:bodyPr vert="eaVert"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80" name="PlaceHolder 3"/>
          <p:cNvSpPr>
            <a:spLocks noGrp="1"/>
          </p:cNvSpPr>
          <p:nvPr>
            <p:ph type="body"/>
          </p:nvPr>
        </p:nvSpPr>
        <p:spPr>
          <a:xfrm>
            <a:off x="6226200" y="2011680"/>
            <a:ext cx="5130720" cy="4159800"/>
          </a:xfrm>
          <a:prstGeom prst="rect">
            <a:avLst/>
          </a:prstGeom>
          <a:noFill/>
          <a:ln w="0">
            <a:noFill/>
          </a:ln>
        </p:spPr>
        <p:txBody>
          <a:bodyPr vert="eaVert"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81" name="PlaceHolder 4"/>
          <p:cNvSpPr>
            <a:spLocks noGrp="1"/>
          </p:cNvSpPr>
          <p:nvPr>
            <p:ph type="ftr" idx="130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2" name="PlaceHolder 5"/>
          <p:cNvSpPr>
            <a:spLocks noGrp="1"/>
          </p:cNvSpPr>
          <p:nvPr>
            <p:ph type="sldNum" idx="131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01D28405-6FB3-424E-9E0F-9B2CFE3A21DD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3" name="PlaceHolder 6"/>
          <p:cNvSpPr>
            <a:spLocks noGrp="1"/>
          </p:cNvSpPr>
          <p:nvPr>
            <p:ph type="dt" idx="132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3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vert="eaVert"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85" name="PlaceHolder 2"/>
          <p:cNvSpPr>
            <a:spLocks noGrp="1"/>
          </p:cNvSpPr>
          <p:nvPr>
            <p:ph type="ftr" idx="133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6" name="PlaceHolder 3"/>
          <p:cNvSpPr>
            <a:spLocks noGrp="1"/>
          </p:cNvSpPr>
          <p:nvPr>
            <p:ph type="sldNum" idx="134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DD5B29A5-FD71-413E-B112-9A0D0DD2ECA9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7" name="PlaceHolder 4"/>
          <p:cNvSpPr>
            <a:spLocks noGrp="1"/>
          </p:cNvSpPr>
          <p:nvPr>
            <p:ph type="dt" idx="135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Default 3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ftr" idx="136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 type="sldNum" idx="137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ECF92631-0B42-4A4D-B14B-36BDC73E16E2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 type="dt" idx="138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3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vert="eaVert"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92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vert="eaVert" lIns="0" tIns="0" rIns="0" bIns="0" anchor="t">
            <a:normAutofit fontScale="250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93" name="PlaceHolder 3"/>
          <p:cNvSpPr>
            <a:spLocks noGrp="1"/>
          </p:cNvSpPr>
          <p:nvPr>
            <p:ph type="body"/>
          </p:nvPr>
        </p:nvSpPr>
        <p:spPr>
          <a:xfrm>
            <a:off x="6226200" y="2011680"/>
            <a:ext cx="5130720" cy="4159800"/>
          </a:xfrm>
          <a:prstGeom prst="rect">
            <a:avLst/>
          </a:prstGeom>
          <a:noFill/>
          <a:ln w="0">
            <a:noFill/>
          </a:ln>
        </p:spPr>
        <p:txBody>
          <a:bodyPr vert="eaVert"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94" name="PlaceHolder 4"/>
          <p:cNvSpPr>
            <a:spLocks noGrp="1"/>
          </p:cNvSpPr>
          <p:nvPr>
            <p:ph type="body"/>
          </p:nvPr>
        </p:nvSpPr>
        <p:spPr>
          <a:xfrm>
            <a:off x="838080" y="418500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vert="eaVert" lIns="0" tIns="0" rIns="0" bIns="0" anchor="t">
            <a:normAutofit fontScale="250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95" name="PlaceHolder 5"/>
          <p:cNvSpPr>
            <a:spLocks noGrp="1"/>
          </p:cNvSpPr>
          <p:nvPr>
            <p:ph type="ftr" idx="139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6" name="PlaceHolder 6"/>
          <p:cNvSpPr>
            <a:spLocks noGrp="1"/>
          </p:cNvSpPr>
          <p:nvPr>
            <p:ph type="sldNum" idx="140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BE042532-32DA-471F-A73B-7E0EDE187730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7" name="PlaceHolder 7"/>
          <p:cNvSpPr>
            <a:spLocks noGrp="1"/>
          </p:cNvSpPr>
          <p:nvPr>
            <p:ph type="dt" idx="141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3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vert="eaVert"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5130720" cy="4159800"/>
          </a:xfrm>
          <a:prstGeom prst="rect">
            <a:avLst/>
          </a:prstGeom>
          <a:noFill/>
          <a:ln w="0">
            <a:noFill/>
          </a:ln>
        </p:spPr>
        <p:txBody>
          <a:bodyPr vert="eaVert"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300" name="PlaceHolder 3"/>
          <p:cNvSpPr>
            <a:spLocks noGrp="1"/>
          </p:cNvSpPr>
          <p:nvPr>
            <p:ph type="body"/>
          </p:nvPr>
        </p:nvSpPr>
        <p:spPr>
          <a:xfrm>
            <a:off x="6226200" y="201168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vert="eaVert" lIns="0" tIns="0" rIns="0" bIns="0" anchor="t">
            <a:normAutofit fontScale="250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301" name="PlaceHolder 4"/>
          <p:cNvSpPr>
            <a:spLocks noGrp="1"/>
          </p:cNvSpPr>
          <p:nvPr>
            <p:ph type="body"/>
          </p:nvPr>
        </p:nvSpPr>
        <p:spPr>
          <a:xfrm>
            <a:off x="6226200" y="418500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vert="eaVert" lIns="0" tIns="0" rIns="0" bIns="0" anchor="t">
            <a:normAutofit fontScale="250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302" name="PlaceHolder 5"/>
          <p:cNvSpPr>
            <a:spLocks noGrp="1"/>
          </p:cNvSpPr>
          <p:nvPr>
            <p:ph type="ftr" idx="142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3" name="PlaceHolder 6"/>
          <p:cNvSpPr>
            <a:spLocks noGrp="1"/>
          </p:cNvSpPr>
          <p:nvPr>
            <p:ph type="sldNum" idx="143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204B7489-10C7-4936-B084-C62CE74C88C6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4" name="PlaceHolder 7"/>
          <p:cNvSpPr>
            <a:spLocks noGrp="1"/>
          </p:cNvSpPr>
          <p:nvPr>
            <p:ph type="dt" idx="144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 3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306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307" name="PlaceHolder 3"/>
          <p:cNvSpPr>
            <a:spLocks noGrp="1"/>
          </p:cNvSpPr>
          <p:nvPr>
            <p:ph type="body"/>
          </p:nvPr>
        </p:nvSpPr>
        <p:spPr>
          <a:xfrm>
            <a:off x="6226200" y="201168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308" name="PlaceHolder 4"/>
          <p:cNvSpPr>
            <a:spLocks noGrp="1"/>
          </p:cNvSpPr>
          <p:nvPr>
            <p:ph type="body"/>
          </p:nvPr>
        </p:nvSpPr>
        <p:spPr>
          <a:xfrm>
            <a:off x="838080" y="4185000"/>
            <a:ext cx="1051488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raphic 1"/>
          <p:cNvSpPr/>
          <p:nvPr/>
        </p:nvSpPr>
        <p:spPr>
          <a:xfrm rot="10800000" flipV="1">
            <a:off x="2600640" y="527400"/>
            <a:ext cx="6991560" cy="5101920"/>
          </a:xfrm>
          <a:custGeom>
            <a:avLst/>
            <a:gdLst>
              <a:gd name="textAreaLeft" fmla="*/ 0 w 6991560"/>
              <a:gd name="textAreaRight" fmla="*/ 6992280 w 6991560"/>
              <a:gd name="textAreaTop" fmla="*/ -360 h 5101920"/>
              <a:gd name="textAreaBottom" fmla="*/ 5102280 h 5101920"/>
            </a:gdLst>
            <a:ahLst/>
            <a:cxnLst/>
            <a:rect l="textAreaLeft" t="textAreaTop" r="textAreaRight" b="textAreaBottom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36" name="PlaceHolder 1"/>
          <p:cNvSpPr>
            <a:spLocks noGrp="1"/>
          </p:cNvSpPr>
          <p:nvPr>
            <p:ph type="ftr" idx="13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sldNum" idx="14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51AC677E-F4FE-474B-BEF6-0F776D273AA6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dt" idx="15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3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310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1051488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311" name="PlaceHolder 3"/>
          <p:cNvSpPr>
            <a:spLocks noGrp="1"/>
          </p:cNvSpPr>
          <p:nvPr>
            <p:ph type="body"/>
          </p:nvPr>
        </p:nvSpPr>
        <p:spPr>
          <a:xfrm>
            <a:off x="838080" y="4185000"/>
            <a:ext cx="1051488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3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313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314" name="PlaceHolder 3"/>
          <p:cNvSpPr>
            <a:spLocks noGrp="1"/>
          </p:cNvSpPr>
          <p:nvPr>
            <p:ph type="body"/>
          </p:nvPr>
        </p:nvSpPr>
        <p:spPr>
          <a:xfrm>
            <a:off x="6226200" y="201168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315" name="PlaceHolder 4"/>
          <p:cNvSpPr>
            <a:spLocks noGrp="1"/>
          </p:cNvSpPr>
          <p:nvPr>
            <p:ph type="body"/>
          </p:nvPr>
        </p:nvSpPr>
        <p:spPr>
          <a:xfrm>
            <a:off x="838080" y="418500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316" name="PlaceHolder 5"/>
          <p:cNvSpPr>
            <a:spLocks noGrp="1"/>
          </p:cNvSpPr>
          <p:nvPr>
            <p:ph type="body"/>
          </p:nvPr>
        </p:nvSpPr>
        <p:spPr>
          <a:xfrm>
            <a:off x="6226200" y="418500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3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318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338544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319" name="PlaceHolder 3"/>
          <p:cNvSpPr>
            <a:spLocks noGrp="1"/>
          </p:cNvSpPr>
          <p:nvPr>
            <p:ph type="body"/>
          </p:nvPr>
        </p:nvSpPr>
        <p:spPr>
          <a:xfrm>
            <a:off x="4393440" y="2011680"/>
            <a:ext cx="338544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320" name="PlaceHolder 4"/>
          <p:cNvSpPr>
            <a:spLocks noGrp="1"/>
          </p:cNvSpPr>
          <p:nvPr>
            <p:ph type="body"/>
          </p:nvPr>
        </p:nvSpPr>
        <p:spPr>
          <a:xfrm>
            <a:off x="7949160" y="2011680"/>
            <a:ext cx="338544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321" name="PlaceHolder 5"/>
          <p:cNvSpPr>
            <a:spLocks noGrp="1"/>
          </p:cNvSpPr>
          <p:nvPr>
            <p:ph type="body"/>
          </p:nvPr>
        </p:nvSpPr>
        <p:spPr>
          <a:xfrm>
            <a:off x="838080" y="4185000"/>
            <a:ext cx="338544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322" name="PlaceHolder 6"/>
          <p:cNvSpPr>
            <a:spLocks noGrp="1"/>
          </p:cNvSpPr>
          <p:nvPr>
            <p:ph type="body"/>
          </p:nvPr>
        </p:nvSpPr>
        <p:spPr>
          <a:xfrm>
            <a:off x="4393440" y="4185000"/>
            <a:ext cx="338544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323" name="PlaceHolder 7"/>
          <p:cNvSpPr>
            <a:spLocks noGrp="1"/>
          </p:cNvSpPr>
          <p:nvPr>
            <p:ph type="body"/>
          </p:nvPr>
        </p:nvSpPr>
        <p:spPr>
          <a:xfrm>
            <a:off x="7949160" y="4185000"/>
            <a:ext cx="338544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4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4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4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326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10514880" cy="4159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4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328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5130720" cy="4159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329" name="PlaceHolder 3"/>
          <p:cNvSpPr>
            <a:spLocks noGrp="1"/>
          </p:cNvSpPr>
          <p:nvPr>
            <p:ph type="body"/>
          </p:nvPr>
        </p:nvSpPr>
        <p:spPr>
          <a:xfrm>
            <a:off x="6226200" y="2011680"/>
            <a:ext cx="5130720" cy="4159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4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Default 4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4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332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333" name="PlaceHolder 3"/>
          <p:cNvSpPr>
            <a:spLocks noGrp="1"/>
          </p:cNvSpPr>
          <p:nvPr>
            <p:ph type="body"/>
          </p:nvPr>
        </p:nvSpPr>
        <p:spPr>
          <a:xfrm>
            <a:off x="6226200" y="2011680"/>
            <a:ext cx="5130720" cy="4159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334" name="PlaceHolder 4"/>
          <p:cNvSpPr>
            <a:spLocks noGrp="1"/>
          </p:cNvSpPr>
          <p:nvPr>
            <p:ph type="body"/>
          </p:nvPr>
        </p:nvSpPr>
        <p:spPr>
          <a:xfrm>
            <a:off x="838080" y="418500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raphic 1"/>
          <p:cNvSpPr/>
          <p:nvPr/>
        </p:nvSpPr>
        <p:spPr>
          <a:xfrm rot="10800000" flipV="1">
            <a:off x="2600640" y="527400"/>
            <a:ext cx="6991560" cy="5101920"/>
          </a:xfrm>
          <a:custGeom>
            <a:avLst/>
            <a:gdLst>
              <a:gd name="textAreaLeft" fmla="*/ 0 w 6991560"/>
              <a:gd name="textAreaRight" fmla="*/ 6992280 w 6991560"/>
              <a:gd name="textAreaTop" fmla="*/ -360 h 5101920"/>
              <a:gd name="textAreaBottom" fmla="*/ 5102280 h 5101920"/>
            </a:gdLst>
            <a:ahLst/>
            <a:cxnLst/>
            <a:rect l="textAreaLeft" t="textAreaTop" r="textAreaRight" b="textAreaBottom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ftr" idx="16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sldNum" idx="17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6C005940-D01E-4A0D-9E13-10FE2864C89C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dt" idx="18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4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336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5130720" cy="4159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337" name="PlaceHolder 3"/>
          <p:cNvSpPr>
            <a:spLocks noGrp="1"/>
          </p:cNvSpPr>
          <p:nvPr>
            <p:ph type="body"/>
          </p:nvPr>
        </p:nvSpPr>
        <p:spPr>
          <a:xfrm>
            <a:off x="6226200" y="201168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338" name="PlaceHolder 4"/>
          <p:cNvSpPr>
            <a:spLocks noGrp="1"/>
          </p:cNvSpPr>
          <p:nvPr>
            <p:ph type="body"/>
          </p:nvPr>
        </p:nvSpPr>
        <p:spPr>
          <a:xfrm>
            <a:off x="6226200" y="418500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 4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Freeform: Shape 6"/>
          <p:cNvSpPr/>
          <p:nvPr/>
        </p:nvSpPr>
        <p:spPr>
          <a:xfrm flipH="1">
            <a:off x="-720" y="315000"/>
            <a:ext cx="3020760" cy="1434600"/>
          </a:xfrm>
          <a:custGeom>
            <a:avLst/>
            <a:gdLst>
              <a:gd name="textAreaLeft" fmla="*/ 360 w 3020760"/>
              <a:gd name="textAreaRight" fmla="*/ 3021840 w 3020760"/>
              <a:gd name="textAreaTop" fmla="*/ 0 h 1434600"/>
              <a:gd name="textAreaBottom" fmla="*/ 1435320 h 1434600"/>
            </a:gdLst>
            <a:ahLst/>
            <a:cxnLst/>
            <a:rect l="textAreaLeft" t="textAreaTop" r="textAreaRight" b="textAreaBottom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341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342" name="PlaceHolder 3"/>
          <p:cNvSpPr>
            <a:spLocks noGrp="1"/>
          </p:cNvSpPr>
          <p:nvPr>
            <p:ph type="body"/>
          </p:nvPr>
        </p:nvSpPr>
        <p:spPr>
          <a:xfrm>
            <a:off x="6226200" y="201168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343" name="PlaceHolder 4"/>
          <p:cNvSpPr>
            <a:spLocks noGrp="1"/>
          </p:cNvSpPr>
          <p:nvPr>
            <p:ph type="body"/>
          </p:nvPr>
        </p:nvSpPr>
        <p:spPr>
          <a:xfrm>
            <a:off x="838080" y="4185000"/>
            <a:ext cx="1051488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344" name="PlaceHolder 5"/>
          <p:cNvSpPr>
            <a:spLocks noGrp="1"/>
          </p:cNvSpPr>
          <p:nvPr>
            <p:ph type="ftr" idx="145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5" name="PlaceHolder 6"/>
          <p:cNvSpPr>
            <a:spLocks noGrp="1"/>
          </p:cNvSpPr>
          <p:nvPr>
            <p:ph type="sldNum" idx="146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FA87AD7A-D2B6-4A22-935B-739F479824A6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6" name="PlaceHolder 7"/>
          <p:cNvSpPr>
            <a:spLocks noGrp="1"/>
          </p:cNvSpPr>
          <p:nvPr>
            <p:ph type="dt" idx="147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4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Freeform: Shape 6"/>
          <p:cNvSpPr/>
          <p:nvPr/>
        </p:nvSpPr>
        <p:spPr>
          <a:xfrm flipH="1">
            <a:off x="-720" y="315000"/>
            <a:ext cx="3020760" cy="1434600"/>
          </a:xfrm>
          <a:custGeom>
            <a:avLst/>
            <a:gdLst>
              <a:gd name="textAreaLeft" fmla="*/ 360 w 3020760"/>
              <a:gd name="textAreaRight" fmla="*/ 3021840 w 3020760"/>
              <a:gd name="textAreaTop" fmla="*/ 0 h 1434600"/>
              <a:gd name="textAreaBottom" fmla="*/ 1435320 h 1434600"/>
            </a:gdLst>
            <a:ahLst/>
            <a:cxnLst/>
            <a:rect l="textAreaLeft" t="textAreaTop" r="textAreaRight" b="textAreaBottom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349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1051488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350" name="PlaceHolder 3"/>
          <p:cNvSpPr>
            <a:spLocks noGrp="1"/>
          </p:cNvSpPr>
          <p:nvPr>
            <p:ph type="body"/>
          </p:nvPr>
        </p:nvSpPr>
        <p:spPr>
          <a:xfrm>
            <a:off x="838080" y="4185000"/>
            <a:ext cx="1051488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351" name="PlaceHolder 4"/>
          <p:cNvSpPr>
            <a:spLocks noGrp="1"/>
          </p:cNvSpPr>
          <p:nvPr>
            <p:ph type="ftr" idx="148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2" name="PlaceHolder 5"/>
          <p:cNvSpPr>
            <a:spLocks noGrp="1"/>
          </p:cNvSpPr>
          <p:nvPr>
            <p:ph type="sldNum" idx="149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44594081-B967-4C74-BF43-3C141E4C8797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3" name="PlaceHolder 6"/>
          <p:cNvSpPr>
            <a:spLocks noGrp="1"/>
          </p:cNvSpPr>
          <p:nvPr>
            <p:ph type="dt" idx="150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5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Freeform: Shape 6"/>
          <p:cNvSpPr/>
          <p:nvPr/>
        </p:nvSpPr>
        <p:spPr>
          <a:xfrm flipH="1">
            <a:off x="-720" y="315000"/>
            <a:ext cx="3020760" cy="1434600"/>
          </a:xfrm>
          <a:custGeom>
            <a:avLst/>
            <a:gdLst>
              <a:gd name="textAreaLeft" fmla="*/ 360 w 3020760"/>
              <a:gd name="textAreaRight" fmla="*/ 3021840 w 3020760"/>
              <a:gd name="textAreaTop" fmla="*/ 0 h 1434600"/>
              <a:gd name="textAreaBottom" fmla="*/ 1435320 h 1434600"/>
            </a:gdLst>
            <a:ahLst/>
            <a:cxnLst/>
            <a:rect l="textAreaLeft" t="textAreaTop" r="textAreaRight" b="textAreaBottom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3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356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357" name="PlaceHolder 3"/>
          <p:cNvSpPr>
            <a:spLocks noGrp="1"/>
          </p:cNvSpPr>
          <p:nvPr>
            <p:ph type="body"/>
          </p:nvPr>
        </p:nvSpPr>
        <p:spPr>
          <a:xfrm>
            <a:off x="6226200" y="201168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358" name="PlaceHolder 4"/>
          <p:cNvSpPr>
            <a:spLocks noGrp="1"/>
          </p:cNvSpPr>
          <p:nvPr>
            <p:ph type="body"/>
          </p:nvPr>
        </p:nvSpPr>
        <p:spPr>
          <a:xfrm>
            <a:off x="838080" y="418500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359" name="PlaceHolder 5"/>
          <p:cNvSpPr>
            <a:spLocks noGrp="1"/>
          </p:cNvSpPr>
          <p:nvPr>
            <p:ph type="body"/>
          </p:nvPr>
        </p:nvSpPr>
        <p:spPr>
          <a:xfrm>
            <a:off x="6226200" y="418500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360" name="PlaceHolder 6"/>
          <p:cNvSpPr>
            <a:spLocks noGrp="1"/>
          </p:cNvSpPr>
          <p:nvPr>
            <p:ph type="ftr" idx="15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1" name="PlaceHolder 7"/>
          <p:cNvSpPr>
            <a:spLocks noGrp="1"/>
          </p:cNvSpPr>
          <p:nvPr>
            <p:ph type="sldNum" idx="15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F12FF2E4-BD0A-4B9F-9279-5025364896BC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2" name="PlaceHolder 8"/>
          <p:cNvSpPr>
            <a:spLocks noGrp="1"/>
          </p:cNvSpPr>
          <p:nvPr>
            <p:ph type="dt" idx="15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5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Freeform: Shape 6"/>
          <p:cNvSpPr/>
          <p:nvPr/>
        </p:nvSpPr>
        <p:spPr>
          <a:xfrm flipH="1">
            <a:off x="-720" y="315000"/>
            <a:ext cx="3020760" cy="1434600"/>
          </a:xfrm>
          <a:custGeom>
            <a:avLst/>
            <a:gdLst>
              <a:gd name="textAreaLeft" fmla="*/ 360 w 3020760"/>
              <a:gd name="textAreaRight" fmla="*/ 3021840 w 3020760"/>
              <a:gd name="textAreaTop" fmla="*/ 0 h 1434600"/>
              <a:gd name="textAreaBottom" fmla="*/ 1435320 h 1434600"/>
            </a:gdLst>
            <a:ahLst/>
            <a:cxnLst/>
            <a:rect l="textAreaLeft" t="textAreaTop" r="textAreaRight" b="textAreaBottom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365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338544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366" name="PlaceHolder 3"/>
          <p:cNvSpPr>
            <a:spLocks noGrp="1"/>
          </p:cNvSpPr>
          <p:nvPr>
            <p:ph type="body"/>
          </p:nvPr>
        </p:nvSpPr>
        <p:spPr>
          <a:xfrm>
            <a:off x="4393440" y="2011680"/>
            <a:ext cx="338544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367" name="PlaceHolder 4"/>
          <p:cNvSpPr>
            <a:spLocks noGrp="1"/>
          </p:cNvSpPr>
          <p:nvPr>
            <p:ph type="body"/>
          </p:nvPr>
        </p:nvSpPr>
        <p:spPr>
          <a:xfrm>
            <a:off x="7949160" y="2011680"/>
            <a:ext cx="338544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368" name="PlaceHolder 5"/>
          <p:cNvSpPr>
            <a:spLocks noGrp="1"/>
          </p:cNvSpPr>
          <p:nvPr>
            <p:ph type="body"/>
          </p:nvPr>
        </p:nvSpPr>
        <p:spPr>
          <a:xfrm>
            <a:off x="838080" y="4185000"/>
            <a:ext cx="338544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369" name="PlaceHolder 6"/>
          <p:cNvSpPr>
            <a:spLocks noGrp="1"/>
          </p:cNvSpPr>
          <p:nvPr>
            <p:ph type="body"/>
          </p:nvPr>
        </p:nvSpPr>
        <p:spPr>
          <a:xfrm>
            <a:off x="4393440" y="4185000"/>
            <a:ext cx="338544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370" name="PlaceHolder 7"/>
          <p:cNvSpPr>
            <a:spLocks noGrp="1"/>
          </p:cNvSpPr>
          <p:nvPr>
            <p:ph type="body"/>
          </p:nvPr>
        </p:nvSpPr>
        <p:spPr>
          <a:xfrm>
            <a:off x="7949160" y="4185000"/>
            <a:ext cx="338544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371" name="PlaceHolder 8"/>
          <p:cNvSpPr>
            <a:spLocks noGrp="1"/>
          </p:cNvSpPr>
          <p:nvPr>
            <p:ph type="ftr" idx="154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2" name="PlaceHolder 9"/>
          <p:cNvSpPr>
            <a:spLocks noGrp="1"/>
          </p:cNvSpPr>
          <p:nvPr>
            <p:ph type="sldNum" idx="15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E93EF2D9-7E42-45D3-AFEC-D1A6E4982C04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3" name="PlaceHolder 10"/>
          <p:cNvSpPr>
            <a:spLocks noGrp="1"/>
          </p:cNvSpPr>
          <p:nvPr>
            <p:ph type="dt" idx="156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5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Freeform: Shape 6"/>
          <p:cNvSpPr/>
          <p:nvPr/>
        </p:nvSpPr>
        <p:spPr>
          <a:xfrm flipH="1">
            <a:off x="-720" y="315000"/>
            <a:ext cx="3020760" cy="1434600"/>
          </a:xfrm>
          <a:custGeom>
            <a:avLst/>
            <a:gdLst>
              <a:gd name="textAreaLeft" fmla="*/ 360 w 3020760"/>
              <a:gd name="textAreaRight" fmla="*/ 3021840 w 3020760"/>
              <a:gd name="textAreaTop" fmla="*/ 0 h 1434600"/>
              <a:gd name="textAreaBottom" fmla="*/ 1435320 h 1434600"/>
            </a:gdLst>
            <a:ahLst/>
            <a:cxnLst/>
            <a:rect l="textAreaLeft" t="textAreaTop" r="textAreaRight" b="textAreaBottom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375" name="PlaceHolder 1"/>
          <p:cNvSpPr>
            <a:spLocks noGrp="1"/>
          </p:cNvSpPr>
          <p:nvPr>
            <p:ph type="ftr" idx="157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6" name="PlaceHolder 2"/>
          <p:cNvSpPr>
            <a:spLocks noGrp="1"/>
          </p:cNvSpPr>
          <p:nvPr>
            <p:ph type="sldNum" idx="158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E910FAE2-2DEF-40DF-9D2C-C93AE4E5CC28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7" name="PlaceHolder 3"/>
          <p:cNvSpPr>
            <a:spLocks noGrp="1"/>
          </p:cNvSpPr>
          <p:nvPr>
            <p:ph type="dt" idx="159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  <p:sp>
        <p:nvSpPr>
          <p:cNvPr id="378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379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5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Freeform: Shape 6"/>
          <p:cNvSpPr/>
          <p:nvPr/>
        </p:nvSpPr>
        <p:spPr>
          <a:xfrm flipH="1">
            <a:off x="-720" y="315000"/>
            <a:ext cx="3020760" cy="1434600"/>
          </a:xfrm>
          <a:custGeom>
            <a:avLst/>
            <a:gdLst>
              <a:gd name="textAreaLeft" fmla="*/ 360 w 3020760"/>
              <a:gd name="textAreaRight" fmla="*/ 3021840 w 3020760"/>
              <a:gd name="textAreaTop" fmla="*/ 0 h 1434600"/>
              <a:gd name="textAreaBottom" fmla="*/ 1435320 h 1434600"/>
            </a:gdLst>
            <a:ahLst/>
            <a:cxnLst/>
            <a:rect l="textAreaLeft" t="textAreaTop" r="textAreaRight" b="textAreaBottom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38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382" name="PlaceHolder 2"/>
          <p:cNvSpPr>
            <a:spLocks noGrp="1"/>
          </p:cNvSpPr>
          <p:nvPr>
            <p:ph type="ftr" idx="160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3" name="PlaceHolder 3"/>
          <p:cNvSpPr>
            <a:spLocks noGrp="1"/>
          </p:cNvSpPr>
          <p:nvPr>
            <p:ph type="sldNum" idx="161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7DCD0CB4-211D-4CA7-A867-83DDEAC66B1A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4" name="PlaceHolder 4"/>
          <p:cNvSpPr>
            <a:spLocks noGrp="1"/>
          </p:cNvSpPr>
          <p:nvPr>
            <p:ph type="dt" idx="162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5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Freeform: Shape 6"/>
          <p:cNvSpPr/>
          <p:nvPr/>
        </p:nvSpPr>
        <p:spPr>
          <a:xfrm flipH="1">
            <a:off x="-720" y="315000"/>
            <a:ext cx="3020760" cy="1434600"/>
          </a:xfrm>
          <a:custGeom>
            <a:avLst/>
            <a:gdLst>
              <a:gd name="textAreaLeft" fmla="*/ 360 w 3020760"/>
              <a:gd name="textAreaRight" fmla="*/ 3021840 w 3020760"/>
              <a:gd name="textAreaTop" fmla="*/ 0 h 1434600"/>
              <a:gd name="textAreaBottom" fmla="*/ 1435320 h 1434600"/>
            </a:gdLst>
            <a:ahLst/>
            <a:cxnLst/>
            <a:rect l="textAreaLeft" t="textAreaTop" r="textAreaRight" b="textAreaBottom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38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387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10514880" cy="4159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388" name="PlaceHolder 3"/>
          <p:cNvSpPr>
            <a:spLocks noGrp="1"/>
          </p:cNvSpPr>
          <p:nvPr>
            <p:ph type="ftr" idx="163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9" name="PlaceHolder 4"/>
          <p:cNvSpPr>
            <a:spLocks noGrp="1"/>
          </p:cNvSpPr>
          <p:nvPr>
            <p:ph type="sldNum" idx="164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35F4363B-982C-4A86-BD88-CCBB6D818AAD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0" name="PlaceHolder 5"/>
          <p:cNvSpPr>
            <a:spLocks noGrp="1"/>
          </p:cNvSpPr>
          <p:nvPr>
            <p:ph type="dt" idx="165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5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Freeform: Shape 6"/>
          <p:cNvSpPr/>
          <p:nvPr/>
        </p:nvSpPr>
        <p:spPr>
          <a:xfrm flipH="1">
            <a:off x="-720" y="315000"/>
            <a:ext cx="3020760" cy="1434600"/>
          </a:xfrm>
          <a:custGeom>
            <a:avLst/>
            <a:gdLst>
              <a:gd name="textAreaLeft" fmla="*/ 360 w 3020760"/>
              <a:gd name="textAreaRight" fmla="*/ 3021840 w 3020760"/>
              <a:gd name="textAreaTop" fmla="*/ 0 h 1434600"/>
              <a:gd name="textAreaBottom" fmla="*/ 1435320 h 1434600"/>
            </a:gdLst>
            <a:ahLst/>
            <a:cxnLst/>
            <a:rect l="textAreaLeft" t="textAreaTop" r="textAreaRight" b="textAreaBottom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39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393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5130720" cy="4159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394" name="PlaceHolder 3"/>
          <p:cNvSpPr>
            <a:spLocks noGrp="1"/>
          </p:cNvSpPr>
          <p:nvPr>
            <p:ph type="body"/>
          </p:nvPr>
        </p:nvSpPr>
        <p:spPr>
          <a:xfrm>
            <a:off x="6226200" y="2011680"/>
            <a:ext cx="5130720" cy="4159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395" name="PlaceHolder 4"/>
          <p:cNvSpPr>
            <a:spLocks noGrp="1"/>
          </p:cNvSpPr>
          <p:nvPr>
            <p:ph type="ftr" idx="166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6" name="PlaceHolder 5"/>
          <p:cNvSpPr>
            <a:spLocks noGrp="1"/>
          </p:cNvSpPr>
          <p:nvPr>
            <p:ph type="sldNum" idx="167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D179857-A83B-4C85-9BC1-F78E24B12BC2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7" name="PlaceHolder 6"/>
          <p:cNvSpPr>
            <a:spLocks noGrp="1"/>
          </p:cNvSpPr>
          <p:nvPr>
            <p:ph type="dt" idx="168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5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Freeform: Shape 6"/>
          <p:cNvSpPr/>
          <p:nvPr/>
        </p:nvSpPr>
        <p:spPr>
          <a:xfrm flipH="1">
            <a:off x="-720" y="315000"/>
            <a:ext cx="3020760" cy="1434600"/>
          </a:xfrm>
          <a:custGeom>
            <a:avLst/>
            <a:gdLst>
              <a:gd name="textAreaLeft" fmla="*/ 360 w 3020760"/>
              <a:gd name="textAreaRight" fmla="*/ 3021840 w 3020760"/>
              <a:gd name="textAreaTop" fmla="*/ 0 h 1434600"/>
              <a:gd name="textAreaBottom" fmla="*/ 1435320 h 1434600"/>
            </a:gdLst>
            <a:ahLst/>
            <a:cxnLst/>
            <a:rect l="textAreaLeft" t="textAreaTop" r="textAreaRight" b="textAreaBottom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39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400" name="PlaceHolder 2"/>
          <p:cNvSpPr>
            <a:spLocks noGrp="1"/>
          </p:cNvSpPr>
          <p:nvPr>
            <p:ph type="ftr" idx="169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1" name="PlaceHolder 3"/>
          <p:cNvSpPr>
            <a:spLocks noGrp="1"/>
          </p:cNvSpPr>
          <p:nvPr>
            <p:ph type="sldNum" idx="170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F63FC95E-91AF-473C-A795-D1E7375572AA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2" name="PlaceHolder 4"/>
          <p:cNvSpPr>
            <a:spLocks noGrp="1"/>
          </p:cNvSpPr>
          <p:nvPr>
            <p:ph type="dt" idx="171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raphic 1"/>
          <p:cNvSpPr/>
          <p:nvPr/>
        </p:nvSpPr>
        <p:spPr>
          <a:xfrm rot="10800000" flipV="1">
            <a:off x="2600640" y="527400"/>
            <a:ext cx="6991560" cy="5101920"/>
          </a:xfrm>
          <a:custGeom>
            <a:avLst/>
            <a:gdLst>
              <a:gd name="textAreaLeft" fmla="*/ 0 w 6991560"/>
              <a:gd name="textAreaRight" fmla="*/ 6992280 w 6991560"/>
              <a:gd name="textAreaTop" fmla="*/ -360 h 5101920"/>
              <a:gd name="textAreaBottom" fmla="*/ 5102280 h 5101920"/>
            </a:gdLst>
            <a:ahLst/>
            <a:cxnLst/>
            <a:rect l="textAreaLeft" t="textAreaTop" r="textAreaRight" b="textAreaBottom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10514880" cy="4159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48" name="PlaceHolder 3"/>
          <p:cNvSpPr>
            <a:spLocks noGrp="1"/>
          </p:cNvSpPr>
          <p:nvPr>
            <p:ph type="ftr" idx="19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sldNum" idx="20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159179E2-0AB2-41F9-9E72-7B049C3FF17C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 type="dt" idx="21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Default 5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Freeform: Shape 6"/>
          <p:cNvSpPr/>
          <p:nvPr/>
        </p:nvSpPr>
        <p:spPr>
          <a:xfrm flipH="1">
            <a:off x="-720" y="315000"/>
            <a:ext cx="3020760" cy="1434600"/>
          </a:xfrm>
          <a:custGeom>
            <a:avLst/>
            <a:gdLst>
              <a:gd name="textAreaLeft" fmla="*/ 360 w 3020760"/>
              <a:gd name="textAreaRight" fmla="*/ 3021840 w 3020760"/>
              <a:gd name="textAreaTop" fmla="*/ 0 h 1434600"/>
              <a:gd name="textAreaBottom" fmla="*/ 1435320 h 1434600"/>
            </a:gdLst>
            <a:ahLst/>
            <a:cxnLst/>
            <a:rect l="textAreaLeft" t="textAreaTop" r="textAreaRight" b="textAreaBottom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404" name="PlaceHolder 1"/>
          <p:cNvSpPr>
            <a:spLocks noGrp="1"/>
          </p:cNvSpPr>
          <p:nvPr>
            <p:ph type="ftr" idx="172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5" name="PlaceHolder 2"/>
          <p:cNvSpPr>
            <a:spLocks noGrp="1"/>
          </p:cNvSpPr>
          <p:nvPr>
            <p:ph type="sldNum" idx="173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1FD0E507-C8F2-48D3-9B1E-B476F0AB89C5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6" name="PlaceHolder 3"/>
          <p:cNvSpPr>
            <a:spLocks noGrp="1"/>
          </p:cNvSpPr>
          <p:nvPr>
            <p:ph type="dt" idx="174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5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Freeform: Shape 6"/>
          <p:cNvSpPr/>
          <p:nvPr/>
        </p:nvSpPr>
        <p:spPr>
          <a:xfrm flipH="1">
            <a:off x="-720" y="315000"/>
            <a:ext cx="3020760" cy="1434600"/>
          </a:xfrm>
          <a:custGeom>
            <a:avLst/>
            <a:gdLst>
              <a:gd name="textAreaLeft" fmla="*/ 360 w 3020760"/>
              <a:gd name="textAreaRight" fmla="*/ 3021840 w 3020760"/>
              <a:gd name="textAreaTop" fmla="*/ 0 h 1434600"/>
              <a:gd name="textAreaBottom" fmla="*/ 1435320 h 1434600"/>
            </a:gdLst>
            <a:ahLst/>
            <a:cxnLst/>
            <a:rect l="textAreaLeft" t="textAreaTop" r="textAreaRight" b="textAreaBottom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40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409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410" name="PlaceHolder 3"/>
          <p:cNvSpPr>
            <a:spLocks noGrp="1"/>
          </p:cNvSpPr>
          <p:nvPr>
            <p:ph type="body"/>
          </p:nvPr>
        </p:nvSpPr>
        <p:spPr>
          <a:xfrm>
            <a:off x="6226200" y="2011680"/>
            <a:ext cx="5130720" cy="4159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411" name="PlaceHolder 4"/>
          <p:cNvSpPr>
            <a:spLocks noGrp="1"/>
          </p:cNvSpPr>
          <p:nvPr>
            <p:ph type="body"/>
          </p:nvPr>
        </p:nvSpPr>
        <p:spPr>
          <a:xfrm>
            <a:off x="838080" y="418500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412" name="PlaceHolder 5"/>
          <p:cNvSpPr>
            <a:spLocks noGrp="1"/>
          </p:cNvSpPr>
          <p:nvPr>
            <p:ph type="ftr" idx="175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3" name="PlaceHolder 6"/>
          <p:cNvSpPr>
            <a:spLocks noGrp="1"/>
          </p:cNvSpPr>
          <p:nvPr>
            <p:ph type="sldNum" idx="176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BEAEDF5C-F965-43FB-ABF2-5B86575C2CA2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4" name="PlaceHolder 7"/>
          <p:cNvSpPr>
            <a:spLocks noGrp="1"/>
          </p:cNvSpPr>
          <p:nvPr>
            <p:ph type="dt" idx="177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5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Freeform: Shape 6"/>
          <p:cNvSpPr/>
          <p:nvPr/>
        </p:nvSpPr>
        <p:spPr>
          <a:xfrm flipH="1">
            <a:off x="-720" y="315000"/>
            <a:ext cx="3020760" cy="1434600"/>
          </a:xfrm>
          <a:custGeom>
            <a:avLst/>
            <a:gdLst>
              <a:gd name="textAreaLeft" fmla="*/ 360 w 3020760"/>
              <a:gd name="textAreaRight" fmla="*/ 3021840 w 3020760"/>
              <a:gd name="textAreaTop" fmla="*/ 0 h 1434600"/>
              <a:gd name="textAreaBottom" fmla="*/ 1435320 h 1434600"/>
            </a:gdLst>
            <a:ahLst/>
            <a:cxnLst/>
            <a:rect l="textAreaLeft" t="textAreaTop" r="textAreaRight" b="textAreaBottom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41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417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5130720" cy="4159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418" name="PlaceHolder 3"/>
          <p:cNvSpPr>
            <a:spLocks noGrp="1"/>
          </p:cNvSpPr>
          <p:nvPr>
            <p:ph type="body"/>
          </p:nvPr>
        </p:nvSpPr>
        <p:spPr>
          <a:xfrm>
            <a:off x="6226200" y="201168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419" name="PlaceHolder 4"/>
          <p:cNvSpPr>
            <a:spLocks noGrp="1"/>
          </p:cNvSpPr>
          <p:nvPr>
            <p:ph type="body"/>
          </p:nvPr>
        </p:nvSpPr>
        <p:spPr>
          <a:xfrm>
            <a:off x="6226200" y="418500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420" name="PlaceHolder 5"/>
          <p:cNvSpPr>
            <a:spLocks noGrp="1"/>
          </p:cNvSpPr>
          <p:nvPr>
            <p:ph type="ftr" idx="178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1" name="PlaceHolder 6"/>
          <p:cNvSpPr>
            <a:spLocks noGrp="1"/>
          </p:cNvSpPr>
          <p:nvPr>
            <p:ph type="sldNum" idx="179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36FFAB8C-0C23-4C10-AABE-A8A57441A945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2" name="PlaceHolder 7"/>
          <p:cNvSpPr>
            <a:spLocks noGrp="1"/>
          </p:cNvSpPr>
          <p:nvPr>
            <p:ph type="dt" idx="180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 6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raphic 9"/>
          <p:cNvSpPr/>
          <p:nvPr/>
        </p:nvSpPr>
        <p:spPr>
          <a:xfrm>
            <a:off x="7209720" y="0"/>
            <a:ext cx="4143240" cy="5747040"/>
          </a:xfrm>
          <a:custGeom>
            <a:avLst/>
            <a:gdLst>
              <a:gd name="textAreaLeft" fmla="*/ 0 w 4143240"/>
              <a:gd name="textAreaRight" fmla="*/ 4143960 w 4143240"/>
              <a:gd name="textAreaTop" fmla="*/ 0 h 5747040"/>
              <a:gd name="textAreaBottom" fmla="*/ 5747760 h 5747040"/>
            </a:gdLst>
            <a:ahLst/>
            <a:cxnLst/>
            <a:rect l="textAreaLeft" t="textAreaTop" r="textAreaRight" b="textAreaBottom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42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425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426" name="PlaceHolder 3"/>
          <p:cNvSpPr>
            <a:spLocks noGrp="1"/>
          </p:cNvSpPr>
          <p:nvPr>
            <p:ph type="body"/>
          </p:nvPr>
        </p:nvSpPr>
        <p:spPr>
          <a:xfrm>
            <a:off x="6226200" y="201168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427" name="PlaceHolder 4"/>
          <p:cNvSpPr>
            <a:spLocks noGrp="1"/>
          </p:cNvSpPr>
          <p:nvPr>
            <p:ph type="body"/>
          </p:nvPr>
        </p:nvSpPr>
        <p:spPr>
          <a:xfrm>
            <a:off x="838080" y="4185000"/>
            <a:ext cx="1051488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428" name="PlaceHolder 5"/>
          <p:cNvSpPr>
            <a:spLocks noGrp="1"/>
          </p:cNvSpPr>
          <p:nvPr>
            <p:ph type="ftr" idx="18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9" name="PlaceHolder 6"/>
          <p:cNvSpPr>
            <a:spLocks noGrp="1"/>
          </p:cNvSpPr>
          <p:nvPr>
            <p:ph type="sldNum" idx="18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D3FA92F6-A7DF-4658-A219-C7B803897CFF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0" name="PlaceHolder 7"/>
          <p:cNvSpPr>
            <a:spLocks noGrp="1"/>
          </p:cNvSpPr>
          <p:nvPr>
            <p:ph type="dt" idx="18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6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raphic 9"/>
          <p:cNvSpPr/>
          <p:nvPr/>
        </p:nvSpPr>
        <p:spPr>
          <a:xfrm>
            <a:off x="7209720" y="0"/>
            <a:ext cx="4143240" cy="5747040"/>
          </a:xfrm>
          <a:custGeom>
            <a:avLst/>
            <a:gdLst>
              <a:gd name="textAreaLeft" fmla="*/ 0 w 4143240"/>
              <a:gd name="textAreaRight" fmla="*/ 4143960 w 4143240"/>
              <a:gd name="textAreaTop" fmla="*/ 0 h 5747040"/>
              <a:gd name="textAreaBottom" fmla="*/ 5747760 h 5747040"/>
            </a:gdLst>
            <a:ahLst/>
            <a:cxnLst/>
            <a:rect l="textAreaLeft" t="textAreaTop" r="textAreaRight" b="textAreaBottom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43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433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1051488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434" name="PlaceHolder 3"/>
          <p:cNvSpPr>
            <a:spLocks noGrp="1"/>
          </p:cNvSpPr>
          <p:nvPr>
            <p:ph type="body"/>
          </p:nvPr>
        </p:nvSpPr>
        <p:spPr>
          <a:xfrm>
            <a:off x="838080" y="4185000"/>
            <a:ext cx="1051488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435" name="PlaceHolder 4"/>
          <p:cNvSpPr>
            <a:spLocks noGrp="1"/>
          </p:cNvSpPr>
          <p:nvPr>
            <p:ph type="ftr" idx="184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6" name="PlaceHolder 5"/>
          <p:cNvSpPr>
            <a:spLocks noGrp="1"/>
          </p:cNvSpPr>
          <p:nvPr>
            <p:ph type="sldNum" idx="18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B4C0B312-5CCC-45FF-A212-763296B2D7A2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7" name="PlaceHolder 6"/>
          <p:cNvSpPr>
            <a:spLocks noGrp="1"/>
          </p:cNvSpPr>
          <p:nvPr>
            <p:ph type="dt" idx="186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6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raphic 9"/>
          <p:cNvSpPr/>
          <p:nvPr/>
        </p:nvSpPr>
        <p:spPr>
          <a:xfrm>
            <a:off x="7209720" y="0"/>
            <a:ext cx="4143240" cy="5747040"/>
          </a:xfrm>
          <a:custGeom>
            <a:avLst/>
            <a:gdLst>
              <a:gd name="textAreaLeft" fmla="*/ 0 w 4143240"/>
              <a:gd name="textAreaRight" fmla="*/ 4143960 w 4143240"/>
              <a:gd name="textAreaTop" fmla="*/ 0 h 5747040"/>
              <a:gd name="textAreaBottom" fmla="*/ 5747760 h 5747040"/>
            </a:gdLst>
            <a:ahLst/>
            <a:cxnLst/>
            <a:rect l="textAreaLeft" t="textAreaTop" r="textAreaRight" b="textAreaBottom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43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440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441" name="PlaceHolder 3"/>
          <p:cNvSpPr>
            <a:spLocks noGrp="1"/>
          </p:cNvSpPr>
          <p:nvPr>
            <p:ph type="body"/>
          </p:nvPr>
        </p:nvSpPr>
        <p:spPr>
          <a:xfrm>
            <a:off x="6226200" y="201168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442" name="PlaceHolder 4"/>
          <p:cNvSpPr>
            <a:spLocks noGrp="1"/>
          </p:cNvSpPr>
          <p:nvPr>
            <p:ph type="body"/>
          </p:nvPr>
        </p:nvSpPr>
        <p:spPr>
          <a:xfrm>
            <a:off x="838080" y="418500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443" name="PlaceHolder 5"/>
          <p:cNvSpPr>
            <a:spLocks noGrp="1"/>
          </p:cNvSpPr>
          <p:nvPr>
            <p:ph type="body"/>
          </p:nvPr>
        </p:nvSpPr>
        <p:spPr>
          <a:xfrm>
            <a:off x="6226200" y="418500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444" name="PlaceHolder 6"/>
          <p:cNvSpPr>
            <a:spLocks noGrp="1"/>
          </p:cNvSpPr>
          <p:nvPr>
            <p:ph type="ftr" idx="187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5" name="PlaceHolder 7"/>
          <p:cNvSpPr>
            <a:spLocks noGrp="1"/>
          </p:cNvSpPr>
          <p:nvPr>
            <p:ph type="sldNum" idx="188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94399D86-F951-45BC-A41B-D0F0CC30F507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6" name="PlaceHolder 8"/>
          <p:cNvSpPr>
            <a:spLocks noGrp="1"/>
          </p:cNvSpPr>
          <p:nvPr>
            <p:ph type="dt" idx="189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6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raphic 9"/>
          <p:cNvSpPr/>
          <p:nvPr/>
        </p:nvSpPr>
        <p:spPr>
          <a:xfrm>
            <a:off x="7209720" y="0"/>
            <a:ext cx="4143240" cy="5747040"/>
          </a:xfrm>
          <a:custGeom>
            <a:avLst/>
            <a:gdLst>
              <a:gd name="textAreaLeft" fmla="*/ 0 w 4143240"/>
              <a:gd name="textAreaRight" fmla="*/ 4143960 w 4143240"/>
              <a:gd name="textAreaTop" fmla="*/ 0 h 5747040"/>
              <a:gd name="textAreaBottom" fmla="*/ 5747760 h 5747040"/>
            </a:gdLst>
            <a:ahLst/>
            <a:cxnLst/>
            <a:rect l="textAreaLeft" t="textAreaTop" r="textAreaRight" b="textAreaBottom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4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449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338544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450" name="PlaceHolder 3"/>
          <p:cNvSpPr>
            <a:spLocks noGrp="1"/>
          </p:cNvSpPr>
          <p:nvPr>
            <p:ph type="body"/>
          </p:nvPr>
        </p:nvSpPr>
        <p:spPr>
          <a:xfrm>
            <a:off x="4393440" y="2011680"/>
            <a:ext cx="338544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451" name="PlaceHolder 4"/>
          <p:cNvSpPr>
            <a:spLocks noGrp="1"/>
          </p:cNvSpPr>
          <p:nvPr>
            <p:ph type="body"/>
          </p:nvPr>
        </p:nvSpPr>
        <p:spPr>
          <a:xfrm>
            <a:off x="7949160" y="2011680"/>
            <a:ext cx="338544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452" name="PlaceHolder 5"/>
          <p:cNvSpPr>
            <a:spLocks noGrp="1"/>
          </p:cNvSpPr>
          <p:nvPr>
            <p:ph type="body"/>
          </p:nvPr>
        </p:nvSpPr>
        <p:spPr>
          <a:xfrm>
            <a:off x="838080" y="4185000"/>
            <a:ext cx="338544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453" name="PlaceHolder 6"/>
          <p:cNvSpPr>
            <a:spLocks noGrp="1"/>
          </p:cNvSpPr>
          <p:nvPr>
            <p:ph type="body"/>
          </p:nvPr>
        </p:nvSpPr>
        <p:spPr>
          <a:xfrm>
            <a:off x="4393440" y="4185000"/>
            <a:ext cx="338544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454" name="PlaceHolder 7"/>
          <p:cNvSpPr>
            <a:spLocks noGrp="1"/>
          </p:cNvSpPr>
          <p:nvPr>
            <p:ph type="body"/>
          </p:nvPr>
        </p:nvSpPr>
        <p:spPr>
          <a:xfrm>
            <a:off x="7949160" y="4185000"/>
            <a:ext cx="338544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455" name="PlaceHolder 8"/>
          <p:cNvSpPr>
            <a:spLocks noGrp="1"/>
          </p:cNvSpPr>
          <p:nvPr>
            <p:ph type="ftr" idx="190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6" name="PlaceHolder 9"/>
          <p:cNvSpPr>
            <a:spLocks noGrp="1"/>
          </p:cNvSpPr>
          <p:nvPr>
            <p:ph type="sldNum" idx="191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51C2822B-F01E-4011-829F-B5C7ACE0DF4D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7" name="PlaceHolder 10"/>
          <p:cNvSpPr>
            <a:spLocks noGrp="1"/>
          </p:cNvSpPr>
          <p:nvPr>
            <p:ph type="dt" idx="192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6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raphic 9"/>
          <p:cNvSpPr/>
          <p:nvPr/>
        </p:nvSpPr>
        <p:spPr>
          <a:xfrm>
            <a:off x="7209720" y="0"/>
            <a:ext cx="4143240" cy="5747040"/>
          </a:xfrm>
          <a:custGeom>
            <a:avLst/>
            <a:gdLst>
              <a:gd name="textAreaLeft" fmla="*/ 0 w 4143240"/>
              <a:gd name="textAreaRight" fmla="*/ 4143960 w 4143240"/>
              <a:gd name="textAreaTop" fmla="*/ 0 h 5747040"/>
              <a:gd name="textAreaBottom" fmla="*/ 5747760 h 5747040"/>
            </a:gdLst>
            <a:ahLst/>
            <a:cxnLst/>
            <a:rect l="textAreaLeft" t="textAreaTop" r="textAreaRight" b="textAreaBottom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459" name="PlaceHolder 1"/>
          <p:cNvSpPr>
            <a:spLocks noGrp="1"/>
          </p:cNvSpPr>
          <p:nvPr>
            <p:ph type="ftr" idx="193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" name="PlaceHolder 2"/>
          <p:cNvSpPr>
            <a:spLocks noGrp="1"/>
          </p:cNvSpPr>
          <p:nvPr>
            <p:ph type="sldNum" idx="194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EFED8074-46F3-4844-B021-92380B3F7511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1" name="PlaceHolder 3"/>
          <p:cNvSpPr>
            <a:spLocks noGrp="1"/>
          </p:cNvSpPr>
          <p:nvPr>
            <p:ph type="dt" idx="195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6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raphic 9"/>
          <p:cNvSpPr/>
          <p:nvPr/>
        </p:nvSpPr>
        <p:spPr>
          <a:xfrm>
            <a:off x="7209720" y="0"/>
            <a:ext cx="4143240" cy="5747040"/>
          </a:xfrm>
          <a:custGeom>
            <a:avLst/>
            <a:gdLst>
              <a:gd name="textAreaLeft" fmla="*/ 0 w 4143240"/>
              <a:gd name="textAreaRight" fmla="*/ 4143960 w 4143240"/>
              <a:gd name="textAreaTop" fmla="*/ 0 h 5747040"/>
              <a:gd name="textAreaBottom" fmla="*/ 5747760 h 5747040"/>
            </a:gdLst>
            <a:ahLst/>
            <a:cxnLst/>
            <a:rect l="textAreaLeft" t="textAreaTop" r="textAreaRight" b="textAreaBottom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4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464" name="PlaceHolder 2"/>
          <p:cNvSpPr>
            <a:spLocks noGrp="1"/>
          </p:cNvSpPr>
          <p:nvPr>
            <p:ph type="ftr" idx="196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5" name="PlaceHolder 3"/>
          <p:cNvSpPr>
            <a:spLocks noGrp="1"/>
          </p:cNvSpPr>
          <p:nvPr>
            <p:ph type="sldNum" idx="197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349E97DB-89CC-48A0-88CF-EBE39B795FD3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6" name="PlaceHolder 4"/>
          <p:cNvSpPr>
            <a:spLocks noGrp="1"/>
          </p:cNvSpPr>
          <p:nvPr>
            <p:ph type="dt" idx="198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6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raphic 9"/>
          <p:cNvSpPr/>
          <p:nvPr/>
        </p:nvSpPr>
        <p:spPr>
          <a:xfrm>
            <a:off x="7209720" y="0"/>
            <a:ext cx="4143240" cy="5747040"/>
          </a:xfrm>
          <a:custGeom>
            <a:avLst/>
            <a:gdLst>
              <a:gd name="textAreaLeft" fmla="*/ 0 w 4143240"/>
              <a:gd name="textAreaRight" fmla="*/ 4143960 w 4143240"/>
              <a:gd name="textAreaTop" fmla="*/ 0 h 5747040"/>
              <a:gd name="textAreaBottom" fmla="*/ 5747760 h 5747040"/>
            </a:gdLst>
            <a:ahLst/>
            <a:cxnLst/>
            <a:rect l="textAreaLeft" t="textAreaTop" r="textAreaRight" b="textAreaBottom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46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469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10514880" cy="4159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470" name="PlaceHolder 3"/>
          <p:cNvSpPr>
            <a:spLocks noGrp="1"/>
          </p:cNvSpPr>
          <p:nvPr>
            <p:ph type="ftr" idx="199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1" name="PlaceHolder 4"/>
          <p:cNvSpPr>
            <a:spLocks noGrp="1"/>
          </p:cNvSpPr>
          <p:nvPr>
            <p:ph type="sldNum" idx="200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F5BA6BB3-E50A-4F66-938D-21CA0D5747D4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2" name="PlaceHolder 5"/>
          <p:cNvSpPr>
            <a:spLocks noGrp="1"/>
          </p:cNvSpPr>
          <p:nvPr>
            <p:ph type="dt" idx="201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raphic 1"/>
          <p:cNvSpPr/>
          <p:nvPr/>
        </p:nvSpPr>
        <p:spPr>
          <a:xfrm rot="10800000" flipV="1">
            <a:off x="2600640" y="527400"/>
            <a:ext cx="6991560" cy="5101920"/>
          </a:xfrm>
          <a:custGeom>
            <a:avLst/>
            <a:gdLst>
              <a:gd name="textAreaLeft" fmla="*/ 0 w 6991560"/>
              <a:gd name="textAreaRight" fmla="*/ 6992280 w 6991560"/>
              <a:gd name="textAreaTop" fmla="*/ -360 h 5101920"/>
              <a:gd name="textAreaBottom" fmla="*/ 5102280 h 5101920"/>
            </a:gdLst>
            <a:ahLst/>
            <a:cxnLst/>
            <a:rect l="textAreaLeft" t="textAreaTop" r="textAreaRight" b="textAreaBottom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5130720" cy="4159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226200" y="2011680"/>
            <a:ext cx="5130720" cy="4159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55" name="PlaceHolder 4"/>
          <p:cNvSpPr>
            <a:spLocks noGrp="1"/>
          </p:cNvSpPr>
          <p:nvPr>
            <p:ph type="ftr" idx="22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5"/>
          <p:cNvSpPr>
            <a:spLocks noGrp="1"/>
          </p:cNvSpPr>
          <p:nvPr>
            <p:ph type="sldNum" idx="23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594C2929-5439-4E4B-BF7C-4DB4CE96B829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6"/>
          <p:cNvSpPr>
            <a:spLocks noGrp="1"/>
          </p:cNvSpPr>
          <p:nvPr>
            <p:ph type="dt" idx="24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6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raphic 9"/>
          <p:cNvSpPr/>
          <p:nvPr/>
        </p:nvSpPr>
        <p:spPr>
          <a:xfrm>
            <a:off x="7209720" y="0"/>
            <a:ext cx="4143240" cy="5747040"/>
          </a:xfrm>
          <a:custGeom>
            <a:avLst/>
            <a:gdLst>
              <a:gd name="textAreaLeft" fmla="*/ 0 w 4143240"/>
              <a:gd name="textAreaRight" fmla="*/ 4143960 w 4143240"/>
              <a:gd name="textAreaTop" fmla="*/ 0 h 5747040"/>
              <a:gd name="textAreaBottom" fmla="*/ 5747760 h 5747040"/>
            </a:gdLst>
            <a:ahLst/>
            <a:cxnLst/>
            <a:rect l="textAreaLeft" t="textAreaTop" r="textAreaRight" b="textAreaBottom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47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475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5130720" cy="4159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476" name="PlaceHolder 3"/>
          <p:cNvSpPr>
            <a:spLocks noGrp="1"/>
          </p:cNvSpPr>
          <p:nvPr>
            <p:ph type="body"/>
          </p:nvPr>
        </p:nvSpPr>
        <p:spPr>
          <a:xfrm>
            <a:off x="6226200" y="2011680"/>
            <a:ext cx="5130720" cy="4159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477" name="PlaceHolder 4"/>
          <p:cNvSpPr>
            <a:spLocks noGrp="1"/>
          </p:cNvSpPr>
          <p:nvPr>
            <p:ph type="ftr" idx="202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8" name="PlaceHolder 5"/>
          <p:cNvSpPr>
            <a:spLocks noGrp="1"/>
          </p:cNvSpPr>
          <p:nvPr>
            <p:ph type="sldNum" idx="203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64696C4-1AC1-465A-91AF-1C710A1F46F2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9" name="PlaceHolder 6"/>
          <p:cNvSpPr>
            <a:spLocks noGrp="1"/>
          </p:cNvSpPr>
          <p:nvPr>
            <p:ph type="dt" idx="204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6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raphic 9"/>
          <p:cNvSpPr/>
          <p:nvPr/>
        </p:nvSpPr>
        <p:spPr>
          <a:xfrm>
            <a:off x="7209720" y="0"/>
            <a:ext cx="4143240" cy="5747040"/>
          </a:xfrm>
          <a:custGeom>
            <a:avLst/>
            <a:gdLst>
              <a:gd name="textAreaLeft" fmla="*/ 0 w 4143240"/>
              <a:gd name="textAreaRight" fmla="*/ 4143960 w 4143240"/>
              <a:gd name="textAreaTop" fmla="*/ 0 h 5747040"/>
              <a:gd name="textAreaBottom" fmla="*/ 5747760 h 5747040"/>
            </a:gdLst>
            <a:ahLst/>
            <a:cxnLst/>
            <a:rect l="textAreaLeft" t="textAreaTop" r="textAreaRight" b="textAreaBottom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48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482" name="PlaceHolder 2"/>
          <p:cNvSpPr>
            <a:spLocks noGrp="1"/>
          </p:cNvSpPr>
          <p:nvPr>
            <p:ph type="ftr" idx="205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3" name="PlaceHolder 3"/>
          <p:cNvSpPr>
            <a:spLocks noGrp="1"/>
          </p:cNvSpPr>
          <p:nvPr>
            <p:ph type="sldNum" idx="206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5FDD4DC3-C37D-404C-A3C4-6380D33FFD84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4" name="PlaceHolder 4"/>
          <p:cNvSpPr>
            <a:spLocks noGrp="1"/>
          </p:cNvSpPr>
          <p:nvPr>
            <p:ph type="dt" idx="207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Default 6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raphic 9"/>
          <p:cNvSpPr/>
          <p:nvPr/>
        </p:nvSpPr>
        <p:spPr>
          <a:xfrm>
            <a:off x="7209720" y="0"/>
            <a:ext cx="4143240" cy="5747040"/>
          </a:xfrm>
          <a:custGeom>
            <a:avLst/>
            <a:gdLst>
              <a:gd name="textAreaLeft" fmla="*/ 0 w 4143240"/>
              <a:gd name="textAreaRight" fmla="*/ 4143960 w 4143240"/>
              <a:gd name="textAreaTop" fmla="*/ 0 h 5747040"/>
              <a:gd name="textAreaBottom" fmla="*/ 5747760 h 5747040"/>
            </a:gdLst>
            <a:ahLst/>
            <a:cxnLst/>
            <a:rect l="textAreaLeft" t="textAreaTop" r="textAreaRight" b="textAreaBottom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486" name="PlaceHolder 1"/>
          <p:cNvSpPr>
            <a:spLocks noGrp="1"/>
          </p:cNvSpPr>
          <p:nvPr>
            <p:ph type="ftr" idx="208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7" name="PlaceHolder 2"/>
          <p:cNvSpPr>
            <a:spLocks noGrp="1"/>
          </p:cNvSpPr>
          <p:nvPr>
            <p:ph type="sldNum" idx="209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E6D62C23-435F-4EB7-BC80-EAD7DB7DCFCF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8" name="PlaceHolder 3"/>
          <p:cNvSpPr>
            <a:spLocks noGrp="1"/>
          </p:cNvSpPr>
          <p:nvPr>
            <p:ph type="dt" idx="210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7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raphic 9"/>
          <p:cNvSpPr/>
          <p:nvPr/>
        </p:nvSpPr>
        <p:spPr>
          <a:xfrm>
            <a:off x="7209720" y="0"/>
            <a:ext cx="4143240" cy="5747040"/>
          </a:xfrm>
          <a:custGeom>
            <a:avLst/>
            <a:gdLst>
              <a:gd name="textAreaLeft" fmla="*/ 0 w 4143240"/>
              <a:gd name="textAreaRight" fmla="*/ 4143960 w 4143240"/>
              <a:gd name="textAreaTop" fmla="*/ 0 h 5747040"/>
              <a:gd name="textAreaBottom" fmla="*/ 5747760 h 5747040"/>
            </a:gdLst>
            <a:ahLst/>
            <a:cxnLst/>
            <a:rect l="textAreaLeft" t="textAreaTop" r="textAreaRight" b="textAreaBottom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49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491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492" name="PlaceHolder 3"/>
          <p:cNvSpPr>
            <a:spLocks noGrp="1"/>
          </p:cNvSpPr>
          <p:nvPr>
            <p:ph type="body"/>
          </p:nvPr>
        </p:nvSpPr>
        <p:spPr>
          <a:xfrm>
            <a:off x="6226200" y="2011680"/>
            <a:ext cx="5130720" cy="4159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493" name="PlaceHolder 4"/>
          <p:cNvSpPr>
            <a:spLocks noGrp="1"/>
          </p:cNvSpPr>
          <p:nvPr>
            <p:ph type="body"/>
          </p:nvPr>
        </p:nvSpPr>
        <p:spPr>
          <a:xfrm>
            <a:off x="838080" y="418500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494" name="PlaceHolder 5"/>
          <p:cNvSpPr>
            <a:spLocks noGrp="1"/>
          </p:cNvSpPr>
          <p:nvPr>
            <p:ph type="ftr" idx="21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5" name="PlaceHolder 6"/>
          <p:cNvSpPr>
            <a:spLocks noGrp="1"/>
          </p:cNvSpPr>
          <p:nvPr>
            <p:ph type="sldNum" idx="21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C17A521-6812-48BE-92DC-3E5D1BFED7DF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6" name="PlaceHolder 7"/>
          <p:cNvSpPr>
            <a:spLocks noGrp="1"/>
          </p:cNvSpPr>
          <p:nvPr>
            <p:ph type="dt" idx="21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7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raphic 9"/>
          <p:cNvSpPr/>
          <p:nvPr/>
        </p:nvSpPr>
        <p:spPr>
          <a:xfrm>
            <a:off x="7209720" y="0"/>
            <a:ext cx="4143240" cy="5747040"/>
          </a:xfrm>
          <a:custGeom>
            <a:avLst/>
            <a:gdLst>
              <a:gd name="textAreaLeft" fmla="*/ 0 w 4143240"/>
              <a:gd name="textAreaRight" fmla="*/ 4143960 w 4143240"/>
              <a:gd name="textAreaTop" fmla="*/ 0 h 5747040"/>
              <a:gd name="textAreaBottom" fmla="*/ 5747760 h 5747040"/>
            </a:gdLst>
            <a:ahLst/>
            <a:cxnLst/>
            <a:rect l="textAreaLeft" t="textAreaTop" r="textAreaRight" b="textAreaBottom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49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499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5130720" cy="4159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500" name="PlaceHolder 3"/>
          <p:cNvSpPr>
            <a:spLocks noGrp="1"/>
          </p:cNvSpPr>
          <p:nvPr>
            <p:ph type="body"/>
          </p:nvPr>
        </p:nvSpPr>
        <p:spPr>
          <a:xfrm>
            <a:off x="6226200" y="201168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501" name="PlaceHolder 4"/>
          <p:cNvSpPr>
            <a:spLocks noGrp="1"/>
          </p:cNvSpPr>
          <p:nvPr>
            <p:ph type="body"/>
          </p:nvPr>
        </p:nvSpPr>
        <p:spPr>
          <a:xfrm>
            <a:off x="6226200" y="418500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502" name="PlaceHolder 5"/>
          <p:cNvSpPr>
            <a:spLocks noGrp="1"/>
          </p:cNvSpPr>
          <p:nvPr>
            <p:ph type="ftr" idx="214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3" name="PlaceHolder 6"/>
          <p:cNvSpPr>
            <a:spLocks noGrp="1"/>
          </p:cNvSpPr>
          <p:nvPr>
            <p:ph type="sldNum" idx="21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EEDFC02-D94D-49B1-9298-80AB35583185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4" name="PlaceHolder 7"/>
          <p:cNvSpPr>
            <a:spLocks noGrp="1"/>
          </p:cNvSpPr>
          <p:nvPr>
            <p:ph type="dt" idx="216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 7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Freeform: Shape 7"/>
          <p:cNvSpPr/>
          <p:nvPr/>
        </p:nvSpPr>
        <p:spPr>
          <a:xfrm flipH="1">
            <a:off x="-720" y="315000"/>
            <a:ext cx="3020760" cy="1434600"/>
          </a:xfrm>
          <a:custGeom>
            <a:avLst/>
            <a:gdLst>
              <a:gd name="textAreaLeft" fmla="*/ 360 w 3020760"/>
              <a:gd name="textAreaRight" fmla="*/ 3021840 w 3020760"/>
              <a:gd name="textAreaTop" fmla="*/ 0 h 1434600"/>
              <a:gd name="textAreaBottom" fmla="*/ 1435320 h 1434600"/>
            </a:gdLst>
            <a:ahLst/>
            <a:cxnLst/>
            <a:rect l="textAreaLeft" t="textAreaTop" r="textAreaRight" b="textAreaBottom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50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507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508" name="PlaceHolder 3"/>
          <p:cNvSpPr>
            <a:spLocks noGrp="1"/>
          </p:cNvSpPr>
          <p:nvPr>
            <p:ph type="body"/>
          </p:nvPr>
        </p:nvSpPr>
        <p:spPr>
          <a:xfrm>
            <a:off x="6226200" y="201168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509" name="PlaceHolder 4"/>
          <p:cNvSpPr>
            <a:spLocks noGrp="1"/>
          </p:cNvSpPr>
          <p:nvPr>
            <p:ph type="body"/>
          </p:nvPr>
        </p:nvSpPr>
        <p:spPr>
          <a:xfrm>
            <a:off x="838080" y="4185000"/>
            <a:ext cx="1051488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510" name="PlaceHolder 5"/>
          <p:cNvSpPr>
            <a:spLocks noGrp="1"/>
          </p:cNvSpPr>
          <p:nvPr>
            <p:ph type="ftr" idx="217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1" name="PlaceHolder 6"/>
          <p:cNvSpPr>
            <a:spLocks noGrp="1"/>
          </p:cNvSpPr>
          <p:nvPr>
            <p:ph type="sldNum" idx="218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F7C7BDB6-22C5-4A49-A90C-8027042B60CC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2" name="PlaceHolder 7"/>
          <p:cNvSpPr>
            <a:spLocks noGrp="1"/>
          </p:cNvSpPr>
          <p:nvPr>
            <p:ph type="dt" idx="219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7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Freeform: Shape 7"/>
          <p:cNvSpPr/>
          <p:nvPr/>
        </p:nvSpPr>
        <p:spPr>
          <a:xfrm flipH="1">
            <a:off x="-720" y="315000"/>
            <a:ext cx="3020760" cy="1434600"/>
          </a:xfrm>
          <a:custGeom>
            <a:avLst/>
            <a:gdLst>
              <a:gd name="textAreaLeft" fmla="*/ 360 w 3020760"/>
              <a:gd name="textAreaRight" fmla="*/ 3021840 w 3020760"/>
              <a:gd name="textAreaTop" fmla="*/ 0 h 1434600"/>
              <a:gd name="textAreaBottom" fmla="*/ 1435320 h 1434600"/>
            </a:gdLst>
            <a:ahLst/>
            <a:cxnLst/>
            <a:rect l="textAreaLeft" t="textAreaTop" r="textAreaRight" b="textAreaBottom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5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515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1051488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516" name="PlaceHolder 3"/>
          <p:cNvSpPr>
            <a:spLocks noGrp="1"/>
          </p:cNvSpPr>
          <p:nvPr>
            <p:ph type="body"/>
          </p:nvPr>
        </p:nvSpPr>
        <p:spPr>
          <a:xfrm>
            <a:off x="838080" y="4185000"/>
            <a:ext cx="1051488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517" name="PlaceHolder 4"/>
          <p:cNvSpPr>
            <a:spLocks noGrp="1"/>
          </p:cNvSpPr>
          <p:nvPr>
            <p:ph type="ftr" idx="220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8" name="PlaceHolder 5"/>
          <p:cNvSpPr>
            <a:spLocks noGrp="1"/>
          </p:cNvSpPr>
          <p:nvPr>
            <p:ph type="sldNum" idx="221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E4478499-C2CD-4425-8048-6124ACF2B3B5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9" name="PlaceHolder 6"/>
          <p:cNvSpPr>
            <a:spLocks noGrp="1"/>
          </p:cNvSpPr>
          <p:nvPr>
            <p:ph type="dt" idx="222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7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Freeform: Shape 7"/>
          <p:cNvSpPr/>
          <p:nvPr/>
        </p:nvSpPr>
        <p:spPr>
          <a:xfrm flipH="1">
            <a:off x="-720" y="315000"/>
            <a:ext cx="3020760" cy="1434600"/>
          </a:xfrm>
          <a:custGeom>
            <a:avLst/>
            <a:gdLst>
              <a:gd name="textAreaLeft" fmla="*/ 360 w 3020760"/>
              <a:gd name="textAreaRight" fmla="*/ 3021840 w 3020760"/>
              <a:gd name="textAreaTop" fmla="*/ 0 h 1434600"/>
              <a:gd name="textAreaBottom" fmla="*/ 1435320 h 1434600"/>
            </a:gdLst>
            <a:ahLst/>
            <a:cxnLst/>
            <a:rect l="textAreaLeft" t="textAreaTop" r="textAreaRight" b="textAreaBottom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52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522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523" name="PlaceHolder 3"/>
          <p:cNvSpPr>
            <a:spLocks noGrp="1"/>
          </p:cNvSpPr>
          <p:nvPr>
            <p:ph type="body"/>
          </p:nvPr>
        </p:nvSpPr>
        <p:spPr>
          <a:xfrm>
            <a:off x="6226200" y="201168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524" name="PlaceHolder 4"/>
          <p:cNvSpPr>
            <a:spLocks noGrp="1"/>
          </p:cNvSpPr>
          <p:nvPr>
            <p:ph type="body"/>
          </p:nvPr>
        </p:nvSpPr>
        <p:spPr>
          <a:xfrm>
            <a:off x="838080" y="418500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525" name="PlaceHolder 5"/>
          <p:cNvSpPr>
            <a:spLocks noGrp="1"/>
          </p:cNvSpPr>
          <p:nvPr>
            <p:ph type="body"/>
          </p:nvPr>
        </p:nvSpPr>
        <p:spPr>
          <a:xfrm>
            <a:off x="6226200" y="418500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526" name="PlaceHolder 6"/>
          <p:cNvSpPr>
            <a:spLocks noGrp="1"/>
          </p:cNvSpPr>
          <p:nvPr>
            <p:ph type="ftr" idx="223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7" name="PlaceHolder 7"/>
          <p:cNvSpPr>
            <a:spLocks noGrp="1"/>
          </p:cNvSpPr>
          <p:nvPr>
            <p:ph type="sldNum" idx="224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7557C600-88BB-4BEA-BE0D-94CC0CD4624C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8" name="PlaceHolder 8"/>
          <p:cNvSpPr>
            <a:spLocks noGrp="1"/>
          </p:cNvSpPr>
          <p:nvPr>
            <p:ph type="dt" idx="225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7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Freeform: Shape 7"/>
          <p:cNvSpPr/>
          <p:nvPr/>
        </p:nvSpPr>
        <p:spPr>
          <a:xfrm flipH="1">
            <a:off x="-720" y="315000"/>
            <a:ext cx="3020760" cy="1434600"/>
          </a:xfrm>
          <a:custGeom>
            <a:avLst/>
            <a:gdLst>
              <a:gd name="textAreaLeft" fmla="*/ 360 w 3020760"/>
              <a:gd name="textAreaRight" fmla="*/ 3021840 w 3020760"/>
              <a:gd name="textAreaTop" fmla="*/ 0 h 1434600"/>
              <a:gd name="textAreaBottom" fmla="*/ 1435320 h 1434600"/>
            </a:gdLst>
            <a:ahLst/>
            <a:cxnLst/>
            <a:rect l="textAreaLeft" t="textAreaTop" r="textAreaRight" b="textAreaBottom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53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531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338544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532" name="PlaceHolder 3"/>
          <p:cNvSpPr>
            <a:spLocks noGrp="1"/>
          </p:cNvSpPr>
          <p:nvPr>
            <p:ph type="body"/>
          </p:nvPr>
        </p:nvSpPr>
        <p:spPr>
          <a:xfrm>
            <a:off x="4393440" y="2011680"/>
            <a:ext cx="338544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533" name="PlaceHolder 4"/>
          <p:cNvSpPr>
            <a:spLocks noGrp="1"/>
          </p:cNvSpPr>
          <p:nvPr>
            <p:ph type="body"/>
          </p:nvPr>
        </p:nvSpPr>
        <p:spPr>
          <a:xfrm>
            <a:off x="7949160" y="2011680"/>
            <a:ext cx="338544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534" name="PlaceHolder 5"/>
          <p:cNvSpPr>
            <a:spLocks noGrp="1"/>
          </p:cNvSpPr>
          <p:nvPr>
            <p:ph type="body"/>
          </p:nvPr>
        </p:nvSpPr>
        <p:spPr>
          <a:xfrm>
            <a:off x="838080" y="4185000"/>
            <a:ext cx="338544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535" name="PlaceHolder 6"/>
          <p:cNvSpPr>
            <a:spLocks noGrp="1"/>
          </p:cNvSpPr>
          <p:nvPr>
            <p:ph type="body"/>
          </p:nvPr>
        </p:nvSpPr>
        <p:spPr>
          <a:xfrm>
            <a:off x="4393440" y="4185000"/>
            <a:ext cx="338544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536" name="PlaceHolder 7"/>
          <p:cNvSpPr>
            <a:spLocks noGrp="1"/>
          </p:cNvSpPr>
          <p:nvPr>
            <p:ph type="body"/>
          </p:nvPr>
        </p:nvSpPr>
        <p:spPr>
          <a:xfrm>
            <a:off x="7949160" y="4185000"/>
            <a:ext cx="338544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537" name="PlaceHolder 8"/>
          <p:cNvSpPr>
            <a:spLocks noGrp="1"/>
          </p:cNvSpPr>
          <p:nvPr>
            <p:ph type="ftr" idx="226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8" name="PlaceHolder 9"/>
          <p:cNvSpPr>
            <a:spLocks noGrp="1"/>
          </p:cNvSpPr>
          <p:nvPr>
            <p:ph type="sldNum" idx="227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9DC50E5D-01B9-4638-9465-577C939C86B1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9" name="PlaceHolder 10"/>
          <p:cNvSpPr>
            <a:spLocks noGrp="1"/>
          </p:cNvSpPr>
          <p:nvPr>
            <p:ph type="dt" idx="228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7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Freeform: Shape 7"/>
          <p:cNvSpPr/>
          <p:nvPr/>
        </p:nvSpPr>
        <p:spPr>
          <a:xfrm flipH="1">
            <a:off x="-720" y="315000"/>
            <a:ext cx="3020760" cy="1434600"/>
          </a:xfrm>
          <a:custGeom>
            <a:avLst/>
            <a:gdLst>
              <a:gd name="textAreaLeft" fmla="*/ 360 w 3020760"/>
              <a:gd name="textAreaRight" fmla="*/ 3021840 w 3020760"/>
              <a:gd name="textAreaTop" fmla="*/ 0 h 1434600"/>
              <a:gd name="textAreaBottom" fmla="*/ 1435320 h 1434600"/>
            </a:gdLst>
            <a:ahLst/>
            <a:cxnLst/>
            <a:rect l="textAreaLeft" t="textAreaTop" r="textAreaRight" b="textAreaBottom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541" name="PlaceHolder 1"/>
          <p:cNvSpPr>
            <a:spLocks noGrp="1"/>
          </p:cNvSpPr>
          <p:nvPr>
            <p:ph type="ftr" idx="229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2" name="PlaceHolder 2"/>
          <p:cNvSpPr>
            <a:spLocks noGrp="1"/>
          </p:cNvSpPr>
          <p:nvPr>
            <p:ph type="sldNum" idx="230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DE44D797-03D8-4B0F-95CC-D426EC3D6809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3" name="PlaceHolder 3"/>
          <p:cNvSpPr>
            <a:spLocks noGrp="1"/>
          </p:cNvSpPr>
          <p:nvPr>
            <p:ph type="dt" idx="231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raphic 1"/>
          <p:cNvSpPr/>
          <p:nvPr/>
        </p:nvSpPr>
        <p:spPr>
          <a:xfrm rot="10800000" flipV="1">
            <a:off x="2600640" y="527400"/>
            <a:ext cx="6991560" cy="5101920"/>
          </a:xfrm>
          <a:custGeom>
            <a:avLst/>
            <a:gdLst>
              <a:gd name="textAreaLeft" fmla="*/ 0 w 6991560"/>
              <a:gd name="textAreaRight" fmla="*/ 6992280 w 6991560"/>
              <a:gd name="textAreaTop" fmla="*/ -360 h 5101920"/>
              <a:gd name="textAreaBottom" fmla="*/ 5102280 h 5101920"/>
            </a:gdLst>
            <a:ahLst/>
            <a:cxnLst/>
            <a:rect l="textAreaLeft" t="textAreaTop" r="textAreaRight" b="textAreaBottom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60" name="PlaceHolder 2"/>
          <p:cNvSpPr>
            <a:spLocks noGrp="1"/>
          </p:cNvSpPr>
          <p:nvPr>
            <p:ph type="ftr" idx="25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sldNum" idx="26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15F9C0F-105C-42D2-A6EE-0E1403556684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dt" idx="27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7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Freeform: Shape 7"/>
          <p:cNvSpPr/>
          <p:nvPr/>
        </p:nvSpPr>
        <p:spPr>
          <a:xfrm flipH="1">
            <a:off x="-720" y="315000"/>
            <a:ext cx="3020760" cy="1434600"/>
          </a:xfrm>
          <a:custGeom>
            <a:avLst/>
            <a:gdLst>
              <a:gd name="textAreaLeft" fmla="*/ 360 w 3020760"/>
              <a:gd name="textAreaRight" fmla="*/ 3021840 w 3020760"/>
              <a:gd name="textAreaTop" fmla="*/ 0 h 1434600"/>
              <a:gd name="textAreaBottom" fmla="*/ 1435320 h 1434600"/>
            </a:gdLst>
            <a:ahLst/>
            <a:cxnLst/>
            <a:rect l="textAreaLeft" t="textAreaTop" r="textAreaRight" b="textAreaBottom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54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546" name="PlaceHolder 2"/>
          <p:cNvSpPr>
            <a:spLocks noGrp="1"/>
          </p:cNvSpPr>
          <p:nvPr>
            <p:ph type="ftr" idx="232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7" name="PlaceHolder 3"/>
          <p:cNvSpPr>
            <a:spLocks noGrp="1"/>
          </p:cNvSpPr>
          <p:nvPr>
            <p:ph type="sldNum" idx="233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ECD6259A-7444-4974-9CAD-83A276C09741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8" name="PlaceHolder 4"/>
          <p:cNvSpPr>
            <a:spLocks noGrp="1"/>
          </p:cNvSpPr>
          <p:nvPr>
            <p:ph type="dt" idx="234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7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Freeform: Shape 7"/>
          <p:cNvSpPr/>
          <p:nvPr/>
        </p:nvSpPr>
        <p:spPr>
          <a:xfrm flipH="1">
            <a:off x="-720" y="315000"/>
            <a:ext cx="3020760" cy="1434600"/>
          </a:xfrm>
          <a:custGeom>
            <a:avLst/>
            <a:gdLst>
              <a:gd name="textAreaLeft" fmla="*/ 360 w 3020760"/>
              <a:gd name="textAreaRight" fmla="*/ 3021840 w 3020760"/>
              <a:gd name="textAreaTop" fmla="*/ 0 h 1434600"/>
              <a:gd name="textAreaBottom" fmla="*/ 1435320 h 1434600"/>
            </a:gdLst>
            <a:ahLst/>
            <a:cxnLst/>
            <a:rect l="textAreaLeft" t="textAreaTop" r="textAreaRight" b="textAreaBottom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5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551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10514880" cy="4159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552" name="PlaceHolder 3"/>
          <p:cNvSpPr>
            <a:spLocks noGrp="1"/>
          </p:cNvSpPr>
          <p:nvPr>
            <p:ph type="ftr" idx="235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3" name="PlaceHolder 4"/>
          <p:cNvSpPr>
            <a:spLocks noGrp="1"/>
          </p:cNvSpPr>
          <p:nvPr>
            <p:ph type="sldNum" idx="236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6EC67DA6-0A55-42B8-BF6C-7748909AC5DE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4" name="PlaceHolder 5"/>
          <p:cNvSpPr>
            <a:spLocks noGrp="1"/>
          </p:cNvSpPr>
          <p:nvPr>
            <p:ph type="dt" idx="237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7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Freeform: Shape 7"/>
          <p:cNvSpPr/>
          <p:nvPr/>
        </p:nvSpPr>
        <p:spPr>
          <a:xfrm flipH="1">
            <a:off x="-720" y="315000"/>
            <a:ext cx="3020760" cy="1434600"/>
          </a:xfrm>
          <a:custGeom>
            <a:avLst/>
            <a:gdLst>
              <a:gd name="textAreaLeft" fmla="*/ 360 w 3020760"/>
              <a:gd name="textAreaRight" fmla="*/ 3021840 w 3020760"/>
              <a:gd name="textAreaTop" fmla="*/ 0 h 1434600"/>
              <a:gd name="textAreaBottom" fmla="*/ 1435320 h 1434600"/>
            </a:gdLst>
            <a:ahLst/>
            <a:cxnLst/>
            <a:rect l="textAreaLeft" t="textAreaTop" r="textAreaRight" b="textAreaBottom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55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557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5130720" cy="4159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558" name="PlaceHolder 3"/>
          <p:cNvSpPr>
            <a:spLocks noGrp="1"/>
          </p:cNvSpPr>
          <p:nvPr>
            <p:ph type="body"/>
          </p:nvPr>
        </p:nvSpPr>
        <p:spPr>
          <a:xfrm>
            <a:off x="6226200" y="2011680"/>
            <a:ext cx="5130720" cy="4159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559" name="PlaceHolder 4"/>
          <p:cNvSpPr>
            <a:spLocks noGrp="1"/>
          </p:cNvSpPr>
          <p:nvPr>
            <p:ph type="ftr" idx="238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0" name="PlaceHolder 5"/>
          <p:cNvSpPr>
            <a:spLocks noGrp="1"/>
          </p:cNvSpPr>
          <p:nvPr>
            <p:ph type="sldNum" idx="239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B8726D6A-C065-4FA7-AD72-2A210BDED746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1" name="PlaceHolder 6"/>
          <p:cNvSpPr>
            <a:spLocks noGrp="1"/>
          </p:cNvSpPr>
          <p:nvPr>
            <p:ph type="dt" idx="240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8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Freeform: Shape 7"/>
          <p:cNvSpPr/>
          <p:nvPr/>
        </p:nvSpPr>
        <p:spPr>
          <a:xfrm flipH="1">
            <a:off x="-720" y="315000"/>
            <a:ext cx="3020760" cy="1434600"/>
          </a:xfrm>
          <a:custGeom>
            <a:avLst/>
            <a:gdLst>
              <a:gd name="textAreaLeft" fmla="*/ 360 w 3020760"/>
              <a:gd name="textAreaRight" fmla="*/ 3021840 w 3020760"/>
              <a:gd name="textAreaTop" fmla="*/ 0 h 1434600"/>
              <a:gd name="textAreaBottom" fmla="*/ 1435320 h 1434600"/>
            </a:gdLst>
            <a:ahLst/>
            <a:cxnLst/>
            <a:rect l="textAreaLeft" t="textAreaTop" r="textAreaRight" b="textAreaBottom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5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564" name="PlaceHolder 2"/>
          <p:cNvSpPr>
            <a:spLocks noGrp="1"/>
          </p:cNvSpPr>
          <p:nvPr>
            <p:ph type="ftr" idx="24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5" name="PlaceHolder 3"/>
          <p:cNvSpPr>
            <a:spLocks noGrp="1"/>
          </p:cNvSpPr>
          <p:nvPr>
            <p:ph type="sldNum" idx="24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E9AECACD-A811-4550-AC24-03B8AA8DC269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6" name="PlaceHolder 4"/>
          <p:cNvSpPr>
            <a:spLocks noGrp="1"/>
          </p:cNvSpPr>
          <p:nvPr>
            <p:ph type="dt" idx="24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Default 8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Freeform: Shape 7"/>
          <p:cNvSpPr/>
          <p:nvPr/>
        </p:nvSpPr>
        <p:spPr>
          <a:xfrm flipH="1">
            <a:off x="-720" y="315000"/>
            <a:ext cx="3020760" cy="1434600"/>
          </a:xfrm>
          <a:custGeom>
            <a:avLst/>
            <a:gdLst>
              <a:gd name="textAreaLeft" fmla="*/ 360 w 3020760"/>
              <a:gd name="textAreaRight" fmla="*/ 3021840 w 3020760"/>
              <a:gd name="textAreaTop" fmla="*/ 0 h 1434600"/>
              <a:gd name="textAreaBottom" fmla="*/ 1435320 h 1434600"/>
            </a:gdLst>
            <a:ahLst/>
            <a:cxnLst/>
            <a:rect l="textAreaLeft" t="textAreaTop" r="textAreaRight" b="textAreaBottom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568" name="PlaceHolder 1"/>
          <p:cNvSpPr>
            <a:spLocks noGrp="1"/>
          </p:cNvSpPr>
          <p:nvPr>
            <p:ph type="ftr" idx="244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9" name="PlaceHolder 2"/>
          <p:cNvSpPr>
            <a:spLocks noGrp="1"/>
          </p:cNvSpPr>
          <p:nvPr>
            <p:ph type="sldNum" idx="24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F4F7D713-E3A5-4564-8AF4-8BF07D47FBFE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0" name="PlaceHolder 3"/>
          <p:cNvSpPr>
            <a:spLocks noGrp="1"/>
          </p:cNvSpPr>
          <p:nvPr>
            <p:ph type="dt" idx="246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8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Freeform: Shape 7"/>
          <p:cNvSpPr/>
          <p:nvPr/>
        </p:nvSpPr>
        <p:spPr>
          <a:xfrm flipH="1">
            <a:off x="-720" y="315000"/>
            <a:ext cx="3020760" cy="1434600"/>
          </a:xfrm>
          <a:custGeom>
            <a:avLst/>
            <a:gdLst>
              <a:gd name="textAreaLeft" fmla="*/ 360 w 3020760"/>
              <a:gd name="textAreaRight" fmla="*/ 3021840 w 3020760"/>
              <a:gd name="textAreaTop" fmla="*/ 0 h 1434600"/>
              <a:gd name="textAreaBottom" fmla="*/ 1435320 h 1434600"/>
            </a:gdLst>
            <a:ahLst/>
            <a:cxnLst/>
            <a:rect l="textAreaLeft" t="textAreaTop" r="textAreaRight" b="textAreaBottom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57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573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574" name="PlaceHolder 3"/>
          <p:cNvSpPr>
            <a:spLocks noGrp="1"/>
          </p:cNvSpPr>
          <p:nvPr>
            <p:ph type="body"/>
          </p:nvPr>
        </p:nvSpPr>
        <p:spPr>
          <a:xfrm>
            <a:off x="6226200" y="2011680"/>
            <a:ext cx="5130720" cy="4159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575" name="PlaceHolder 4"/>
          <p:cNvSpPr>
            <a:spLocks noGrp="1"/>
          </p:cNvSpPr>
          <p:nvPr>
            <p:ph type="body"/>
          </p:nvPr>
        </p:nvSpPr>
        <p:spPr>
          <a:xfrm>
            <a:off x="838080" y="418500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576" name="PlaceHolder 5"/>
          <p:cNvSpPr>
            <a:spLocks noGrp="1"/>
          </p:cNvSpPr>
          <p:nvPr>
            <p:ph type="ftr" idx="247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7" name="PlaceHolder 6"/>
          <p:cNvSpPr>
            <a:spLocks noGrp="1"/>
          </p:cNvSpPr>
          <p:nvPr>
            <p:ph type="sldNum" idx="248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74FA626A-EC67-473F-BBD1-10EE4F0E8238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8" name="PlaceHolder 7"/>
          <p:cNvSpPr>
            <a:spLocks noGrp="1"/>
          </p:cNvSpPr>
          <p:nvPr>
            <p:ph type="dt" idx="249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8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Freeform: Shape 7"/>
          <p:cNvSpPr/>
          <p:nvPr/>
        </p:nvSpPr>
        <p:spPr>
          <a:xfrm flipH="1">
            <a:off x="-720" y="315000"/>
            <a:ext cx="3020760" cy="1434600"/>
          </a:xfrm>
          <a:custGeom>
            <a:avLst/>
            <a:gdLst>
              <a:gd name="textAreaLeft" fmla="*/ 360 w 3020760"/>
              <a:gd name="textAreaRight" fmla="*/ 3021840 w 3020760"/>
              <a:gd name="textAreaTop" fmla="*/ 0 h 1434600"/>
              <a:gd name="textAreaBottom" fmla="*/ 1435320 h 1434600"/>
            </a:gdLst>
            <a:ahLst/>
            <a:cxnLst/>
            <a:rect l="textAreaLeft" t="textAreaTop" r="textAreaRight" b="textAreaBottom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58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581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5130720" cy="4159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582" name="PlaceHolder 3"/>
          <p:cNvSpPr>
            <a:spLocks noGrp="1"/>
          </p:cNvSpPr>
          <p:nvPr>
            <p:ph type="body"/>
          </p:nvPr>
        </p:nvSpPr>
        <p:spPr>
          <a:xfrm>
            <a:off x="6226200" y="201168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583" name="PlaceHolder 4"/>
          <p:cNvSpPr>
            <a:spLocks noGrp="1"/>
          </p:cNvSpPr>
          <p:nvPr>
            <p:ph type="body"/>
          </p:nvPr>
        </p:nvSpPr>
        <p:spPr>
          <a:xfrm>
            <a:off x="6226200" y="418500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584" name="PlaceHolder 5"/>
          <p:cNvSpPr>
            <a:spLocks noGrp="1"/>
          </p:cNvSpPr>
          <p:nvPr>
            <p:ph type="ftr" idx="250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5" name="PlaceHolder 6"/>
          <p:cNvSpPr>
            <a:spLocks noGrp="1"/>
          </p:cNvSpPr>
          <p:nvPr>
            <p:ph type="sldNum" idx="251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F7D16FC-2626-4BE8-968F-AAD5564CE372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6" name="PlaceHolder 7"/>
          <p:cNvSpPr>
            <a:spLocks noGrp="1"/>
          </p:cNvSpPr>
          <p:nvPr>
            <p:ph type="dt" idx="252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 8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Freeform: Shape 9"/>
          <p:cNvSpPr/>
          <p:nvPr/>
        </p:nvSpPr>
        <p:spPr>
          <a:xfrm flipH="1">
            <a:off x="-720" y="315000"/>
            <a:ext cx="3020760" cy="1434600"/>
          </a:xfrm>
          <a:custGeom>
            <a:avLst/>
            <a:gdLst>
              <a:gd name="textAreaLeft" fmla="*/ 360 w 3020760"/>
              <a:gd name="textAreaRight" fmla="*/ 3021840 w 3020760"/>
              <a:gd name="textAreaTop" fmla="*/ 0 h 1434600"/>
              <a:gd name="textAreaBottom" fmla="*/ 1435320 h 1434600"/>
            </a:gdLst>
            <a:ahLst/>
            <a:cxnLst/>
            <a:rect l="textAreaLeft" t="textAreaTop" r="textAreaRight" b="textAreaBottom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58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589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590" name="PlaceHolder 3"/>
          <p:cNvSpPr>
            <a:spLocks noGrp="1"/>
          </p:cNvSpPr>
          <p:nvPr>
            <p:ph type="body"/>
          </p:nvPr>
        </p:nvSpPr>
        <p:spPr>
          <a:xfrm>
            <a:off x="6226200" y="201168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591" name="PlaceHolder 4"/>
          <p:cNvSpPr>
            <a:spLocks noGrp="1"/>
          </p:cNvSpPr>
          <p:nvPr>
            <p:ph type="body"/>
          </p:nvPr>
        </p:nvSpPr>
        <p:spPr>
          <a:xfrm>
            <a:off x="838080" y="4185000"/>
            <a:ext cx="1051488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592" name="PlaceHolder 5"/>
          <p:cNvSpPr>
            <a:spLocks noGrp="1"/>
          </p:cNvSpPr>
          <p:nvPr>
            <p:ph type="ftr" idx="253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3" name="PlaceHolder 6"/>
          <p:cNvSpPr>
            <a:spLocks noGrp="1"/>
          </p:cNvSpPr>
          <p:nvPr>
            <p:ph type="sldNum" idx="254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5700A391-72FA-4816-8591-4337111D6967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4" name="PlaceHolder 7"/>
          <p:cNvSpPr>
            <a:spLocks noGrp="1"/>
          </p:cNvSpPr>
          <p:nvPr>
            <p:ph type="dt" idx="255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8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Freeform: Shape 9"/>
          <p:cNvSpPr/>
          <p:nvPr/>
        </p:nvSpPr>
        <p:spPr>
          <a:xfrm flipH="1">
            <a:off x="-720" y="315000"/>
            <a:ext cx="3020760" cy="1434600"/>
          </a:xfrm>
          <a:custGeom>
            <a:avLst/>
            <a:gdLst>
              <a:gd name="textAreaLeft" fmla="*/ 360 w 3020760"/>
              <a:gd name="textAreaRight" fmla="*/ 3021840 w 3020760"/>
              <a:gd name="textAreaTop" fmla="*/ 0 h 1434600"/>
              <a:gd name="textAreaBottom" fmla="*/ 1435320 h 1434600"/>
            </a:gdLst>
            <a:ahLst/>
            <a:cxnLst/>
            <a:rect l="textAreaLeft" t="textAreaTop" r="textAreaRight" b="textAreaBottom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59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597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1051488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598" name="PlaceHolder 3"/>
          <p:cNvSpPr>
            <a:spLocks noGrp="1"/>
          </p:cNvSpPr>
          <p:nvPr>
            <p:ph type="body"/>
          </p:nvPr>
        </p:nvSpPr>
        <p:spPr>
          <a:xfrm>
            <a:off x="838080" y="4185000"/>
            <a:ext cx="1051488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599" name="PlaceHolder 4"/>
          <p:cNvSpPr>
            <a:spLocks noGrp="1"/>
          </p:cNvSpPr>
          <p:nvPr>
            <p:ph type="ftr" idx="256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0" name="PlaceHolder 5"/>
          <p:cNvSpPr>
            <a:spLocks noGrp="1"/>
          </p:cNvSpPr>
          <p:nvPr>
            <p:ph type="sldNum" idx="257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2D018419-9AA9-484E-B0C6-B6C8E5B4FCA0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1" name="PlaceHolder 6"/>
          <p:cNvSpPr>
            <a:spLocks noGrp="1"/>
          </p:cNvSpPr>
          <p:nvPr>
            <p:ph type="dt" idx="258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8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Freeform: Shape 9"/>
          <p:cNvSpPr/>
          <p:nvPr/>
        </p:nvSpPr>
        <p:spPr>
          <a:xfrm flipH="1">
            <a:off x="-720" y="315000"/>
            <a:ext cx="3020760" cy="1434600"/>
          </a:xfrm>
          <a:custGeom>
            <a:avLst/>
            <a:gdLst>
              <a:gd name="textAreaLeft" fmla="*/ 360 w 3020760"/>
              <a:gd name="textAreaRight" fmla="*/ 3021840 w 3020760"/>
              <a:gd name="textAreaTop" fmla="*/ 0 h 1434600"/>
              <a:gd name="textAreaBottom" fmla="*/ 1435320 h 1434600"/>
            </a:gdLst>
            <a:ahLst/>
            <a:cxnLst/>
            <a:rect l="textAreaLeft" t="textAreaTop" r="textAreaRight" b="textAreaBottom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60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604" name="PlaceHolder 2"/>
          <p:cNvSpPr>
            <a:spLocks noGrp="1"/>
          </p:cNvSpPr>
          <p:nvPr>
            <p:ph type="body"/>
          </p:nvPr>
        </p:nvSpPr>
        <p:spPr>
          <a:xfrm>
            <a:off x="838080" y="201168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605" name="PlaceHolder 3"/>
          <p:cNvSpPr>
            <a:spLocks noGrp="1"/>
          </p:cNvSpPr>
          <p:nvPr>
            <p:ph type="body"/>
          </p:nvPr>
        </p:nvSpPr>
        <p:spPr>
          <a:xfrm>
            <a:off x="6226200" y="201168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606" name="PlaceHolder 4"/>
          <p:cNvSpPr>
            <a:spLocks noGrp="1"/>
          </p:cNvSpPr>
          <p:nvPr>
            <p:ph type="body"/>
          </p:nvPr>
        </p:nvSpPr>
        <p:spPr>
          <a:xfrm>
            <a:off x="838080" y="418500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607" name="PlaceHolder 5"/>
          <p:cNvSpPr>
            <a:spLocks noGrp="1"/>
          </p:cNvSpPr>
          <p:nvPr>
            <p:ph type="body"/>
          </p:nvPr>
        </p:nvSpPr>
        <p:spPr>
          <a:xfrm>
            <a:off x="6226200" y="4185000"/>
            <a:ext cx="5130720" cy="19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608" name="PlaceHolder 6"/>
          <p:cNvSpPr>
            <a:spLocks noGrp="1"/>
          </p:cNvSpPr>
          <p:nvPr>
            <p:ph type="ftr" idx="259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9" name="PlaceHolder 7"/>
          <p:cNvSpPr>
            <a:spLocks noGrp="1"/>
          </p:cNvSpPr>
          <p:nvPr>
            <p:ph type="sldNum" idx="260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3BCF429D-6C62-4096-827D-78464A82F4D0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0" name="PlaceHolder 8"/>
          <p:cNvSpPr>
            <a:spLocks noGrp="1"/>
          </p:cNvSpPr>
          <p:nvPr>
            <p:ph type="dt" idx="261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tftime.org/" TargetMode="External"/><Relationship Id="rId2" Type="http://schemas.openxmlformats.org/officeDocument/2006/relationships/hyperlink" Target="https://www.vulnhub.com/" TargetMode="External"/><Relationship Id="rId1" Type="http://schemas.openxmlformats.org/officeDocument/2006/relationships/slideLayout" Target="../slideLayouts/slideLayout65.xml"/><Relationship Id="rId5" Type="http://schemas.openxmlformats.org/officeDocument/2006/relationships/hyperlink" Target="https://www.hackthebox.eu/" TargetMode="External"/><Relationship Id="rId4" Type="http://schemas.openxmlformats.org/officeDocument/2006/relationships/hyperlink" Target="https://tryhackme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tftime.org/writeups" TargetMode="External"/><Relationship Id="rId2" Type="http://schemas.openxmlformats.org/officeDocument/2006/relationships/hyperlink" Target="https://www.hackingarticles.in/" TargetMode="Externa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2.png"/><Relationship Id="rId5" Type="http://schemas.openxmlformats.org/officeDocument/2006/relationships/hyperlink" Target="https://www.youtube.com/c/LiveOverflow/" TargetMode="External"/><Relationship Id="rId4" Type="http://schemas.openxmlformats.org/officeDocument/2006/relationships/hyperlink" Target="https://www.youtube.com/c/ippsec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owasp.org/www-project-top-ten/" TargetMode="External"/><Relationship Id="rId1" Type="http://schemas.openxmlformats.org/officeDocument/2006/relationships/slideLayout" Target="../slideLayouts/slideLayout6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cyberchef.org/" TargetMode="External"/><Relationship Id="rId1" Type="http://schemas.openxmlformats.org/officeDocument/2006/relationships/slideLayout" Target="../slideLayouts/slideLayout6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91" name="Rectangle 8"/>
          <p:cNvSpPr/>
          <p:nvPr/>
        </p:nvSpPr>
        <p:spPr>
          <a:xfrm>
            <a:off x="0" y="204187"/>
            <a:ext cx="12188160" cy="6857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entury Gothic"/>
            </a:endParaRPr>
          </a:p>
        </p:txBody>
      </p:sp>
      <p:sp>
        <p:nvSpPr>
          <p:cNvPr id="992" name="Picture 3"/>
          <p:cNvSpPr/>
          <p:nvPr/>
        </p:nvSpPr>
        <p:spPr>
          <a:xfrm>
            <a:off x="0" y="0"/>
            <a:ext cx="12191400" cy="6857280"/>
          </a:xfrm>
          <a:custGeom>
            <a:avLst/>
            <a:gdLst>
              <a:gd name="textAreaLeft" fmla="*/ 0 w 12191400"/>
              <a:gd name="textAreaRight" fmla="*/ 12192120 w 12191400"/>
              <a:gd name="textAreaTop" fmla="*/ 0 h 6857280"/>
              <a:gd name="textAreaBottom" fmla="*/ 6858000 h 6857280"/>
            </a:gdLst>
            <a:ahLst/>
            <a:cxnLst/>
            <a:rect l="textAreaLeft" t="textAreaTop" r="textAreaRight" b="textAreaBottom"/>
            <a:pathLst>
              <a:path w="12192000" h="6858000">
                <a:moveTo>
                  <a:pt x="5712609" y="3740816"/>
                </a:moveTo>
                <a:cubicBezTo>
                  <a:pt x="5738974" y="3758821"/>
                  <a:pt x="5765337" y="3776826"/>
                  <a:pt x="5791702" y="3794831"/>
                </a:cubicBezTo>
                <a:cubicBezTo>
                  <a:pt x="5776911" y="3790330"/>
                  <a:pt x="5760836" y="3785829"/>
                  <a:pt x="5745403" y="3781327"/>
                </a:cubicBezTo>
                <a:cubicBezTo>
                  <a:pt x="5732542" y="3770394"/>
                  <a:pt x="5719038" y="3760108"/>
                  <a:pt x="5706178" y="3748531"/>
                </a:cubicBezTo>
                <a:cubicBezTo>
                  <a:pt x="5708106" y="3745959"/>
                  <a:pt x="5710678" y="3743389"/>
                  <a:pt x="5712609" y="3740816"/>
                </a:cubicBezTo>
                <a:close/>
                <a:moveTo>
                  <a:pt x="6185882" y="2838635"/>
                </a:moveTo>
                <a:cubicBezTo>
                  <a:pt x="6344070" y="2946665"/>
                  <a:pt x="6502257" y="3055338"/>
                  <a:pt x="6660444" y="3163369"/>
                </a:cubicBezTo>
                <a:cubicBezTo>
                  <a:pt x="6657871" y="3165941"/>
                  <a:pt x="6655942" y="3168513"/>
                  <a:pt x="6653370" y="3171086"/>
                </a:cubicBezTo>
                <a:cubicBezTo>
                  <a:pt x="6479751" y="3079774"/>
                  <a:pt x="6315776" y="2978175"/>
                  <a:pt x="6185882" y="283863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164490"/>
                </a:lnTo>
                <a:lnTo>
                  <a:pt x="11988395" y="3196744"/>
                </a:lnTo>
                <a:cubicBezTo>
                  <a:pt x="11473771" y="3266864"/>
                  <a:pt x="10861963" y="3302908"/>
                  <a:pt x="10185568" y="3253395"/>
                </a:cubicBezTo>
                <a:cubicBezTo>
                  <a:pt x="10116120" y="3248250"/>
                  <a:pt x="10050531" y="3245034"/>
                  <a:pt x="9983655" y="3242463"/>
                </a:cubicBezTo>
                <a:cubicBezTo>
                  <a:pt x="9392061" y="3216097"/>
                  <a:pt x="8811401" y="3203236"/>
                  <a:pt x="8566404" y="3171728"/>
                </a:cubicBezTo>
                <a:cubicBezTo>
                  <a:pt x="8374779" y="3146650"/>
                  <a:pt x="7394792" y="2934448"/>
                  <a:pt x="7107354" y="2755040"/>
                </a:cubicBezTo>
                <a:cubicBezTo>
                  <a:pt x="6813486" y="2571132"/>
                  <a:pt x="6536339" y="2367932"/>
                  <a:pt x="6260475" y="2164090"/>
                </a:cubicBezTo>
                <a:cubicBezTo>
                  <a:pt x="6140870" y="2075993"/>
                  <a:pt x="6013549" y="1995614"/>
                  <a:pt x="5905518" y="1894658"/>
                </a:cubicBezTo>
                <a:cubicBezTo>
                  <a:pt x="5797490" y="1793059"/>
                  <a:pt x="5694605" y="1687600"/>
                  <a:pt x="5577572" y="1593717"/>
                </a:cubicBezTo>
                <a:cubicBezTo>
                  <a:pt x="5544133" y="1566709"/>
                  <a:pt x="5510696" y="1537773"/>
                  <a:pt x="5461824" y="1533271"/>
                </a:cubicBezTo>
                <a:cubicBezTo>
                  <a:pt x="5450893" y="1531985"/>
                  <a:pt x="5439318" y="1532628"/>
                  <a:pt x="5428386" y="1533913"/>
                </a:cubicBezTo>
                <a:cubicBezTo>
                  <a:pt x="5416169" y="1535200"/>
                  <a:pt x="5406523" y="1541630"/>
                  <a:pt x="5402021" y="1552562"/>
                </a:cubicBezTo>
                <a:cubicBezTo>
                  <a:pt x="5397521" y="1564781"/>
                  <a:pt x="5405238" y="1571853"/>
                  <a:pt x="5414239" y="1578283"/>
                </a:cubicBezTo>
                <a:cubicBezTo>
                  <a:pt x="5420670" y="1582785"/>
                  <a:pt x="5427099" y="1589859"/>
                  <a:pt x="5435459" y="1591144"/>
                </a:cubicBezTo>
                <a:cubicBezTo>
                  <a:pt x="5488833" y="1598861"/>
                  <a:pt x="5508766" y="1638086"/>
                  <a:pt x="5533844" y="1672809"/>
                </a:cubicBezTo>
                <a:cubicBezTo>
                  <a:pt x="5544776" y="1687600"/>
                  <a:pt x="5556350" y="1699175"/>
                  <a:pt x="5536417" y="1720394"/>
                </a:cubicBezTo>
                <a:cubicBezTo>
                  <a:pt x="5519055" y="1739042"/>
                  <a:pt x="5537059" y="1748689"/>
                  <a:pt x="5555063" y="1753834"/>
                </a:cubicBezTo>
                <a:cubicBezTo>
                  <a:pt x="5580142" y="1760906"/>
                  <a:pt x="5609722" y="1759621"/>
                  <a:pt x="5638015" y="1782770"/>
                </a:cubicBezTo>
                <a:cubicBezTo>
                  <a:pt x="5531915" y="1784699"/>
                  <a:pt x="5486902" y="1723611"/>
                  <a:pt x="5438676" y="1667022"/>
                </a:cubicBezTo>
                <a:cubicBezTo>
                  <a:pt x="5420670" y="1646446"/>
                  <a:pt x="5408453" y="1622010"/>
                  <a:pt x="5393019" y="1598861"/>
                </a:cubicBezTo>
                <a:cubicBezTo>
                  <a:pt x="5373728" y="1570568"/>
                  <a:pt x="5351221" y="1569281"/>
                  <a:pt x="5322928" y="1594359"/>
                </a:cubicBezTo>
                <a:cubicBezTo>
                  <a:pt x="5297850" y="1616865"/>
                  <a:pt x="5285633" y="1614937"/>
                  <a:pt x="5277274" y="1584070"/>
                </a:cubicBezTo>
                <a:cubicBezTo>
                  <a:pt x="5264412" y="1535843"/>
                  <a:pt x="5234831" y="1501763"/>
                  <a:pt x="5184674" y="1484401"/>
                </a:cubicBezTo>
                <a:cubicBezTo>
                  <a:pt x="5179209" y="1482471"/>
                  <a:pt x="5173101" y="1479417"/>
                  <a:pt x="5167072" y="1478372"/>
                </a:cubicBezTo>
                <a:cubicBezTo>
                  <a:pt x="5161044" y="1477327"/>
                  <a:pt x="5155097" y="1478292"/>
                  <a:pt x="5149951" y="1484401"/>
                </a:cubicBezTo>
                <a:cubicBezTo>
                  <a:pt x="5140950" y="1494688"/>
                  <a:pt x="5148664" y="1506907"/>
                  <a:pt x="5155097" y="1515909"/>
                </a:cubicBezTo>
                <a:cubicBezTo>
                  <a:pt x="5166670" y="1531985"/>
                  <a:pt x="5176959" y="1547417"/>
                  <a:pt x="5181461" y="1566709"/>
                </a:cubicBezTo>
                <a:cubicBezTo>
                  <a:pt x="5184674" y="1579570"/>
                  <a:pt x="5187891" y="1593717"/>
                  <a:pt x="5178887" y="1603361"/>
                </a:cubicBezTo>
                <a:cubicBezTo>
                  <a:pt x="5141592" y="1644516"/>
                  <a:pt x="5168600" y="1663807"/>
                  <a:pt x="5200752" y="1685671"/>
                </a:cubicBezTo>
                <a:cubicBezTo>
                  <a:pt x="5245120" y="1715251"/>
                  <a:pt x="5262482" y="1758976"/>
                  <a:pt x="5252195" y="1811063"/>
                </a:cubicBezTo>
                <a:cubicBezTo>
                  <a:pt x="5248335" y="1832284"/>
                  <a:pt x="5250909" y="1845143"/>
                  <a:pt x="5277274" y="1844501"/>
                </a:cubicBezTo>
                <a:cubicBezTo>
                  <a:pt x="5287560" y="1844501"/>
                  <a:pt x="5290133" y="1851575"/>
                  <a:pt x="5293993" y="1859290"/>
                </a:cubicBezTo>
                <a:cubicBezTo>
                  <a:pt x="5376299" y="2041270"/>
                  <a:pt x="5495262" y="2200743"/>
                  <a:pt x="5634802" y="2347356"/>
                </a:cubicBezTo>
                <a:cubicBezTo>
                  <a:pt x="5747976" y="2466318"/>
                  <a:pt x="5872725" y="2573704"/>
                  <a:pt x="6001975" y="2677877"/>
                </a:cubicBezTo>
                <a:cubicBezTo>
                  <a:pt x="6005832" y="2681092"/>
                  <a:pt x="6009691" y="2684949"/>
                  <a:pt x="6011621" y="2691379"/>
                </a:cubicBezTo>
                <a:cubicBezTo>
                  <a:pt x="5950533" y="2678520"/>
                  <a:pt x="5897804" y="2652154"/>
                  <a:pt x="5847002" y="2622575"/>
                </a:cubicBezTo>
                <a:cubicBezTo>
                  <a:pt x="5711965" y="2544125"/>
                  <a:pt x="5598147" y="2442525"/>
                  <a:pt x="5483045" y="2342854"/>
                </a:cubicBezTo>
                <a:cubicBezTo>
                  <a:pt x="5412953" y="2281765"/>
                  <a:pt x="5340933" y="2222606"/>
                  <a:pt x="5263769" y="2168592"/>
                </a:cubicBezTo>
                <a:cubicBezTo>
                  <a:pt x="5250909" y="2159588"/>
                  <a:pt x="5241905" y="2148014"/>
                  <a:pt x="5232904" y="2136439"/>
                </a:cubicBezTo>
                <a:cubicBezTo>
                  <a:pt x="5227759" y="2130010"/>
                  <a:pt x="5221329" y="2124222"/>
                  <a:pt x="5211040" y="2126795"/>
                </a:cubicBezTo>
                <a:cubicBezTo>
                  <a:pt x="5198180" y="2130010"/>
                  <a:pt x="5196893" y="2139654"/>
                  <a:pt x="5195606" y="2149301"/>
                </a:cubicBezTo>
                <a:cubicBezTo>
                  <a:pt x="5191749" y="2180166"/>
                  <a:pt x="5200108" y="2207817"/>
                  <a:pt x="5216185" y="2234181"/>
                </a:cubicBezTo>
                <a:cubicBezTo>
                  <a:pt x="5257983" y="2301699"/>
                  <a:pt x="5319713" y="2353786"/>
                  <a:pt x="5383373" y="2403300"/>
                </a:cubicBezTo>
                <a:cubicBezTo>
                  <a:pt x="5465682" y="2466961"/>
                  <a:pt x="5545418" y="2533193"/>
                  <a:pt x="5618083" y="2605857"/>
                </a:cubicBezTo>
                <a:cubicBezTo>
                  <a:pt x="5623226" y="2611001"/>
                  <a:pt x="5632871" y="2614216"/>
                  <a:pt x="5629656" y="2629005"/>
                </a:cubicBezTo>
                <a:cubicBezTo>
                  <a:pt x="5584001" y="2594925"/>
                  <a:pt x="5540917" y="2561487"/>
                  <a:pt x="5497192" y="2529334"/>
                </a:cubicBezTo>
                <a:cubicBezTo>
                  <a:pt x="5454108" y="2497183"/>
                  <a:pt x="5410380" y="2465031"/>
                  <a:pt x="5367298" y="2433523"/>
                </a:cubicBezTo>
                <a:cubicBezTo>
                  <a:pt x="5357008" y="2425806"/>
                  <a:pt x="5346076" y="2414874"/>
                  <a:pt x="5331288" y="2424520"/>
                </a:cubicBezTo>
                <a:cubicBezTo>
                  <a:pt x="5315856" y="2434165"/>
                  <a:pt x="5317785" y="2450242"/>
                  <a:pt x="5321643" y="2463101"/>
                </a:cubicBezTo>
                <a:cubicBezTo>
                  <a:pt x="5333859" y="2501041"/>
                  <a:pt x="5355081" y="2534479"/>
                  <a:pt x="5383373" y="2564059"/>
                </a:cubicBezTo>
                <a:cubicBezTo>
                  <a:pt x="5479829" y="2661801"/>
                  <a:pt x="5591073" y="2746038"/>
                  <a:pt x="5694605" y="2837349"/>
                </a:cubicBezTo>
                <a:cubicBezTo>
                  <a:pt x="5750548" y="2886864"/>
                  <a:pt x="5801990" y="2939593"/>
                  <a:pt x="5850861" y="2994249"/>
                </a:cubicBezTo>
                <a:cubicBezTo>
                  <a:pt x="5861793" y="3006469"/>
                  <a:pt x="5861149" y="3018043"/>
                  <a:pt x="5857934" y="3032189"/>
                </a:cubicBezTo>
                <a:cubicBezTo>
                  <a:pt x="5845076" y="3089421"/>
                  <a:pt x="5865008" y="3108711"/>
                  <a:pt x="5929311" y="3097780"/>
                </a:cubicBezTo>
                <a:cubicBezTo>
                  <a:pt x="5949246" y="3094563"/>
                  <a:pt x="5962750" y="3097780"/>
                  <a:pt x="5974966" y="3111282"/>
                </a:cubicBezTo>
                <a:cubicBezTo>
                  <a:pt x="6122866" y="3278472"/>
                  <a:pt x="6297771" y="3419297"/>
                  <a:pt x="6488753" y="3544689"/>
                </a:cubicBezTo>
                <a:cubicBezTo>
                  <a:pt x="6566560" y="3595488"/>
                  <a:pt x="6646940" y="3643718"/>
                  <a:pt x="6728605" y="3688730"/>
                </a:cubicBezTo>
                <a:cubicBezTo>
                  <a:pt x="6728605" y="3691945"/>
                  <a:pt x="6728605" y="3695804"/>
                  <a:pt x="6728605" y="3699019"/>
                </a:cubicBezTo>
                <a:cubicBezTo>
                  <a:pt x="6727962" y="3703519"/>
                  <a:pt x="6727320" y="3706091"/>
                  <a:pt x="6726677" y="3709950"/>
                </a:cubicBezTo>
                <a:cubicBezTo>
                  <a:pt x="6611573" y="3640502"/>
                  <a:pt x="6497754" y="3569125"/>
                  <a:pt x="6386510" y="3493890"/>
                </a:cubicBezTo>
                <a:cubicBezTo>
                  <a:pt x="6084927" y="3290048"/>
                  <a:pt x="5796845" y="3071415"/>
                  <a:pt x="5504264" y="2857926"/>
                </a:cubicBezTo>
                <a:cubicBezTo>
                  <a:pt x="5405879" y="2785906"/>
                  <a:pt x="5328073" y="2693952"/>
                  <a:pt x="5239333" y="2612929"/>
                </a:cubicBezTo>
                <a:cubicBezTo>
                  <a:pt x="5180174" y="2558915"/>
                  <a:pt x="5123586" y="2502328"/>
                  <a:pt x="5054783" y="2457958"/>
                </a:cubicBezTo>
                <a:cubicBezTo>
                  <a:pt x="5026489" y="2439952"/>
                  <a:pt x="4996909" y="2423876"/>
                  <a:pt x="4958969" y="2428378"/>
                </a:cubicBezTo>
                <a:cubicBezTo>
                  <a:pt x="4944180" y="2430308"/>
                  <a:pt x="4927460" y="2434165"/>
                  <a:pt x="4922316" y="2450884"/>
                </a:cubicBezTo>
                <a:cubicBezTo>
                  <a:pt x="4917814" y="2467603"/>
                  <a:pt x="4931318" y="2475320"/>
                  <a:pt x="4943538" y="2482393"/>
                </a:cubicBezTo>
                <a:cubicBezTo>
                  <a:pt x="4946752" y="2484322"/>
                  <a:pt x="4949967" y="2486895"/>
                  <a:pt x="4953183" y="2486895"/>
                </a:cubicBezTo>
                <a:cubicBezTo>
                  <a:pt x="5014271" y="2490752"/>
                  <a:pt x="5028418" y="2539623"/>
                  <a:pt x="5057355" y="2574991"/>
                </a:cubicBezTo>
                <a:cubicBezTo>
                  <a:pt x="5066357" y="2585923"/>
                  <a:pt x="5066999" y="2596854"/>
                  <a:pt x="5057355" y="2609714"/>
                </a:cubicBezTo>
                <a:cubicBezTo>
                  <a:pt x="5039991" y="2632863"/>
                  <a:pt x="5052210" y="2643152"/>
                  <a:pt x="5075359" y="2649582"/>
                </a:cubicBezTo>
                <a:cubicBezTo>
                  <a:pt x="5098507" y="2656013"/>
                  <a:pt x="5123586" y="2657941"/>
                  <a:pt x="5148664" y="2672732"/>
                </a:cubicBezTo>
                <a:cubicBezTo>
                  <a:pt x="5108797" y="2684949"/>
                  <a:pt x="5081147" y="2672090"/>
                  <a:pt x="5055425" y="2656013"/>
                </a:cubicBezTo>
                <a:cubicBezTo>
                  <a:pt x="4997552" y="2620646"/>
                  <a:pt x="4960257" y="2568559"/>
                  <a:pt x="4924888" y="2515188"/>
                </a:cubicBezTo>
                <a:cubicBezTo>
                  <a:pt x="4917814" y="2504899"/>
                  <a:pt x="4912027" y="2493324"/>
                  <a:pt x="4902382" y="2484965"/>
                </a:cubicBezTo>
                <a:cubicBezTo>
                  <a:pt x="4884376" y="2468246"/>
                  <a:pt x="4865085" y="2466318"/>
                  <a:pt x="4843224" y="2486895"/>
                </a:cubicBezTo>
                <a:cubicBezTo>
                  <a:pt x="4814285" y="2513902"/>
                  <a:pt x="4803998" y="2511973"/>
                  <a:pt x="4794352" y="2477250"/>
                </a:cubicBezTo>
                <a:cubicBezTo>
                  <a:pt x="4781490" y="2430308"/>
                  <a:pt x="4752554" y="2397512"/>
                  <a:pt x="4703040" y="2380151"/>
                </a:cubicBezTo>
                <a:cubicBezTo>
                  <a:pt x="4692753" y="2376292"/>
                  <a:pt x="4681821" y="2371147"/>
                  <a:pt x="4670890" y="2379507"/>
                </a:cubicBezTo>
                <a:cubicBezTo>
                  <a:pt x="4659315" y="2389153"/>
                  <a:pt x="4667030" y="2398798"/>
                  <a:pt x="4671532" y="2407802"/>
                </a:cubicBezTo>
                <a:cubicBezTo>
                  <a:pt x="4677962" y="2421948"/>
                  <a:pt x="4685679" y="2436095"/>
                  <a:pt x="4691466" y="2450884"/>
                </a:cubicBezTo>
                <a:cubicBezTo>
                  <a:pt x="4701755" y="2474677"/>
                  <a:pt x="4703685" y="2499756"/>
                  <a:pt x="4684393" y="2522904"/>
                </a:cubicBezTo>
                <a:cubicBezTo>
                  <a:pt x="4670245" y="2539623"/>
                  <a:pt x="4671532" y="2550555"/>
                  <a:pt x="4690181" y="2562130"/>
                </a:cubicBezTo>
                <a:cubicBezTo>
                  <a:pt x="4749983" y="2598140"/>
                  <a:pt x="4787922" y="2645081"/>
                  <a:pt x="4767344" y="2718387"/>
                </a:cubicBezTo>
                <a:cubicBezTo>
                  <a:pt x="4764130" y="2728676"/>
                  <a:pt x="4767988" y="2738965"/>
                  <a:pt x="4780205" y="2738321"/>
                </a:cubicBezTo>
                <a:cubicBezTo>
                  <a:pt x="4807214" y="2736393"/>
                  <a:pt x="4811713" y="2753112"/>
                  <a:pt x="4819430" y="2770474"/>
                </a:cubicBezTo>
                <a:cubicBezTo>
                  <a:pt x="4894666" y="2937020"/>
                  <a:pt x="5003339" y="3082346"/>
                  <a:pt x="5128730" y="3218670"/>
                </a:cubicBezTo>
                <a:cubicBezTo>
                  <a:pt x="5252837" y="3353709"/>
                  <a:pt x="5392376" y="3474599"/>
                  <a:pt x="5540917" y="3590345"/>
                </a:cubicBezTo>
                <a:cubicBezTo>
                  <a:pt x="5499119" y="3586487"/>
                  <a:pt x="5445104" y="3562695"/>
                  <a:pt x="5393019" y="3535044"/>
                </a:cubicBezTo>
                <a:cubicBezTo>
                  <a:pt x="5255410" y="3461095"/>
                  <a:pt x="5142235" y="3360781"/>
                  <a:pt x="5027131" y="3262397"/>
                </a:cubicBezTo>
                <a:cubicBezTo>
                  <a:pt x="4946752" y="3193592"/>
                  <a:pt x="4868302" y="3122858"/>
                  <a:pt x="4778275" y="3063697"/>
                </a:cubicBezTo>
                <a:cubicBezTo>
                  <a:pt x="4767988" y="3057268"/>
                  <a:pt x="4760914" y="3048908"/>
                  <a:pt x="4755127" y="3038619"/>
                </a:cubicBezTo>
                <a:cubicBezTo>
                  <a:pt x="4749983" y="3029617"/>
                  <a:pt x="4742265" y="3021258"/>
                  <a:pt x="4728763" y="3025115"/>
                </a:cubicBezTo>
                <a:cubicBezTo>
                  <a:pt x="4715259" y="3029617"/>
                  <a:pt x="4713973" y="3041192"/>
                  <a:pt x="4713973" y="3051481"/>
                </a:cubicBezTo>
                <a:cubicBezTo>
                  <a:pt x="4715902" y="3090063"/>
                  <a:pt x="4726833" y="3124786"/>
                  <a:pt x="4750625" y="3155652"/>
                </a:cubicBezTo>
                <a:cubicBezTo>
                  <a:pt x="4796924" y="3217385"/>
                  <a:pt x="4858656" y="3265612"/>
                  <a:pt x="4920386" y="3313839"/>
                </a:cubicBezTo>
                <a:cubicBezTo>
                  <a:pt x="5005911" y="3380072"/>
                  <a:pt x="5085005" y="3452092"/>
                  <a:pt x="5156382" y="3532472"/>
                </a:cubicBezTo>
                <a:cubicBezTo>
                  <a:pt x="5104940" y="3493247"/>
                  <a:pt x="5053495" y="3453378"/>
                  <a:pt x="5001409" y="3414153"/>
                </a:cubicBezTo>
                <a:cubicBezTo>
                  <a:pt x="4962184" y="3384574"/>
                  <a:pt x="4921673" y="3356279"/>
                  <a:pt x="4881806" y="3327343"/>
                </a:cubicBezTo>
                <a:cubicBezTo>
                  <a:pt x="4872159" y="3320270"/>
                  <a:pt x="4861870" y="3312554"/>
                  <a:pt x="4848368" y="3322198"/>
                </a:cubicBezTo>
                <a:cubicBezTo>
                  <a:pt x="4836149" y="3330558"/>
                  <a:pt x="4838079" y="3342777"/>
                  <a:pt x="4840652" y="3354351"/>
                </a:cubicBezTo>
                <a:cubicBezTo>
                  <a:pt x="4850297" y="3400006"/>
                  <a:pt x="4877304" y="3436659"/>
                  <a:pt x="4910742" y="3469454"/>
                </a:cubicBezTo>
                <a:cubicBezTo>
                  <a:pt x="4951252" y="3508679"/>
                  <a:pt x="4993695" y="3545976"/>
                  <a:pt x="5037419" y="3583272"/>
                </a:cubicBezTo>
                <a:cubicBezTo>
                  <a:pt x="4990479" y="3572983"/>
                  <a:pt x="4943538" y="3562695"/>
                  <a:pt x="4896595" y="3554336"/>
                </a:cubicBezTo>
                <a:cubicBezTo>
                  <a:pt x="4917814" y="3628927"/>
                  <a:pt x="4967328" y="3643718"/>
                  <a:pt x="5011699" y="3655292"/>
                </a:cubicBezTo>
                <a:cubicBezTo>
                  <a:pt x="5071502" y="3670081"/>
                  <a:pt x="5128730" y="3688730"/>
                  <a:pt x="5185319" y="3709950"/>
                </a:cubicBezTo>
                <a:cubicBezTo>
                  <a:pt x="5209111" y="3731170"/>
                  <a:pt x="5232904" y="3751748"/>
                  <a:pt x="5256052" y="3773610"/>
                </a:cubicBezTo>
                <a:cubicBezTo>
                  <a:pt x="5279845" y="3796118"/>
                  <a:pt x="5302352" y="3818624"/>
                  <a:pt x="5324859" y="3842415"/>
                </a:cubicBezTo>
                <a:cubicBezTo>
                  <a:pt x="5340933" y="3859776"/>
                  <a:pt x="5360224" y="3874568"/>
                  <a:pt x="5341576" y="3904146"/>
                </a:cubicBezTo>
                <a:cubicBezTo>
                  <a:pt x="5333217" y="3917650"/>
                  <a:pt x="5387873" y="3990958"/>
                  <a:pt x="5405238" y="3995458"/>
                </a:cubicBezTo>
                <a:cubicBezTo>
                  <a:pt x="5407809" y="3996100"/>
                  <a:pt x="5410380" y="3996745"/>
                  <a:pt x="5412310" y="3996745"/>
                </a:cubicBezTo>
                <a:cubicBezTo>
                  <a:pt x="5449607" y="3994173"/>
                  <a:pt x="5457967" y="4016036"/>
                  <a:pt x="5458608" y="4043687"/>
                </a:cubicBezTo>
                <a:cubicBezTo>
                  <a:pt x="5459252" y="4070693"/>
                  <a:pt x="5452823" y="4104131"/>
                  <a:pt x="5503621" y="4090627"/>
                </a:cubicBezTo>
                <a:cubicBezTo>
                  <a:pt x="5509408" y="4089342"/>
                  <a:pt x="5510696" y="4093199"/>
                  <a:pt x="5513266" y="4097701"/>
                </a:cubicBezTo>
                <a:cubicBezTo>
                  <a:pt x="5568568" y="4212804"/>
                  <a:pt x="5661808" y="4301543"/>
                  <a:pt x="5753762" y="4390282"/>
                </a:cubicBezTo>
                <a:cubicBezTo>
                  <a:pt x="5758907" y="4394784"/>
                  <a:pt x="5764052" y="4399285"/>
                  <a:pt x="5769195" y="4403786"/>
                </a:cubicBezTo>
                <a:cubicBezTo>
                  <a:pt x="5672741" y="4381280"/>
                  <a:pt x="5354436" y="4352342"/>
                  <a:pt x="5261196" y="4361989"/>
                </a:cubicBezTo>
                <a:cubicBezTo>
                  <a:pt x="5178245" y="4370349"/>
                  <a:pt x="4709472" y="4230167"/>
                  <a:pt x="4612374" y="4147215"/>
                </a:cubicBezTo>
                <a:cubicBezTo>
                  <a:pt x="4598869" y="4212161"/>
                  <a:pt x="4627806" y="4237882"/>
                  <a:pt x="4650956" y="4267463"/>
                </a:cubicBezTo>
                <a:cubicBezTo>
                  <a:pt x="4683749" y="4309260"/>
                  <a:pt x="4688895" y="4338840"/>
                  <a:pt x="4627162" y="4372278"/>
                </a:cubicBezTo>
                <a:cubicBezTo>
                  <a:pt x="4450327" y="4467447"/>
                  <a:pt x="4452257" y="4470662"/>
                  <a:pt x="4618160" y="4599911"/>
                </a:cubicBezTo>
                <a:cubicBezTo>
                  <a:pt x="4625877" y="4605700"/>
                  <a:pt x="4622019" y="4624347"/>
                  <a:pt x="4623948" y="4637209"/>
                </a:cubicBezTo>
                <a:cubicBezTo>
                  <a:pt x="4580863" y="4656500"/>
                  <a:pt x="4530064" y="4606343"/>
                  <a:pt x="4478622" y="4660357"/>
                </a:cubicBezTo>
                <a:cubicBezTo>
                  <a:pt x="4700468" y="4897637"/>
                  <a:pt x="5038064" y="5123344"/>
                  <a:pt x="5344150" y="5301466"/>
                </a:cubicBezTo>
                <a:cubicBezTo>
                  <a:pt x="5096581" y="5359982"/>
                  <a:pt x="4948037" y="5154210"/>
                  <a:pt x="4766058" y="5180574"/>
                </a:cubicBezTo>
                <a:cubicBezTo>
                  <a:pt x="4675390" y="5244877"/>
                  <a:pt x="4945465" y="5349050"/>
                  <a:pt x="4687609" y="5379273"/>
                </a:cubicBezTo>
                <a:cubicBezTo>
                  <a:pt x="4799496" y="5435860"/>
                  <a:pt x="4882449" y="5491161"/>
                  <a:pt x="4959611" y="5556107"/>
                </a:cubicBezTo>
                <a:cubicBezTo>
                  <a:pt x="5096581" y="5672497"/>
                  <a:pt x="5123586" y="5749662"/>
                  <a:pt x="5060571" y="5905920"/>
                </a:cubicBezTo>
                <a:cubicBezTo>
                  <a:pt x="5018773" y="6008805"/>
                  <a:pt x="4958326" y="6103332"/>
                  <a:pt x="5011699" y="6226152"/>
                </a:cubicBezTo>
                <a:cubicBezTo>
                  <a:pt x="5048351" y="6310389"/>
                  <a:pt x="5034204" y="6365690"/>
                  <a:pt x="4895308" y="6327750"/>
                </a:cubicBezTo>
                <a:cubicBezTo>
                  <a:pt x="4745482" y="6287240"/>
                  <a:pt x="4688895" y="6363118"/>
                  <a:pt x="4726833" y="6510373"/>
                </a:cubicBezTo>
                <a:cubicBezTo>
                  <a:pt x="4751269" y="6604900"/>
                  <a:pt x="4725546" y="6634480"/>
                  <a:pt x="4622661" y="6623548"/>
                </a:cubicBezTo>
                <a:cubicBezTo>
                  <a:pt x="4508843" y="6611330"/>
                  <a:pt x="4400814" y="6549598"/>
                  <a:pt x="4259989" y="6579179"/>
                </a:cubicBezTo>
                <a:cubicBezTo>
                  <a:pt x="4358453" y="6729972"/>
                  <a:pt x="4554892" y="6711403"/>
                  <a:pt x="4690343" y="6814255"/>
                </a:cubicBezTo>
                <a:lnTo>
                  <a:pt x="4735334" y="6858000"/>
                </a:lnTo>
                <a:lnTo>
                  <a:pt x="4496011" y="6858000"/>
                </a:lnTo>
                <a:lnTo>
                  <a:pt x="4440632" y="6851514"/>
                </a:lnTo>
                <a:cubicBezTo>
                  <a:pt x="4410700" y="6846400"/>
                  <a:pt x="4381522" y="6839608"/>
                  <a:pt x="4352585" y="6830605"/>
                </a:cubicBezTo>
                <a:cubicBezTo>
                  <a:pt x="4304358" y="6815816"/>
                  <a:pt x="4251629" y="6801027"/>
                  <a:pt x="4224621" y="6850539"/>
                </a:cubicBezTo>
                <a:lnTo>
                  <a:pt x="4223115" y="6858000"/>
                </a:lnTo>
                <a:lnTo>
                  <a:pt x="0" y="685800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sl-S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3" name="PlaceHolder 1"/>
          <p:cNvSpPr>
            <a:spLocks noGrp="1"/>
          </p:cNvSpPr>
          <p:nvPr>
            <p:ph type="subTitle"/>
          </p:nvPr>
        </p:nvSpPr>
        <p:spPr>
          <a:xfrm>
            <a:off x="-6690600" y="4937760"/>
            <a:ext cx="5705280" cy="99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algn="ctr"/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4" name="TextBox 6"/>
          <p:cNvSpPr/>
          <p:nvPr/>
        </p:nvSpPr>
        <p:spPr>
          <a:xfrm>
            <a:off x="5439960" y="6211080"/>
            <a:ext cx="674748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lIns="90000" tIns="45000" rIns="90000" bIns="45000" numCol="1" spcCol="0" anchor="t">
            <a:spAutoFit/>
          </a:bodyPr>
          <a:lstStyle/>
          <a:p>
            <a:pPr algn="r" defTabSz="91440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995" name="Group 10"/>
          <p:cNvGrpSpPr/>
          <p:nvPr/>
        </p:nvGrpSpPr>
        <p:grpSpPr>
          <a:xfrm>
            <a:off x="5906160" y="3945240"/>
            <a:ext cx="6281280" cy="1985040"/>
            <a:chOff x="5673240" y="3335400"/>
            <a:chExt cx="6281280" cy="1985040"/>
          </a:xfrm>
        </p:grpSpPr>
        <p:sp>
          <p:nvSpPr>
            <p:cNvPr id="996" name="TextBox 9"/>
            <p:cNvSpPr/>
            <p:nvPr/>
          </p:nvSpPr>
          <p:spPr>
            <a:xfrm>
              <a:off x="6496200" y="4499280"/>
              <a:ext cx="5458320" cy="821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horzOverflow="overflow" lIns="90000" tIns="45000" rIns="90000" bIns="45000" numCol="1" spcCol="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sl-SI" sz="4800" b="1" i="1" strike="noStrike" spc="-1" dirty="0">
                  <a:solidFill>
                    <a:schemeClr val="dk1"/>
                  </a:solidFill>
                  <a:latin typeface="Copperplate Gothic Bold"/>
                </a:rPr>
                <a:t>DragonSec SI</a:t>
              </a:r>
              <a:endParaRPr lang="en-US" sz="4800" b="0" strike="noStrike" spc="-1" dirty="0">
                <a:solidFill>
                  <a:srgbClr val="000000"/>
                </a:solidFill>
                <a:latin typeface="Calibri"/>
              </a:endParaRPr>
            </a:p>
          </p:txBody>
        </p:sp>
        <p:pic>
          <p:nvPicPr>
            <p:cNvPr id="997" name="Picture 10" descr="A picture containing drawing&#10;&#10;Description automatically generated"/>
            <p:cNvPicPr/>
            <p:nvPr/>
          </p:nvPicPr>
          <p:blipFill>
            <a:blip r:embed="rId4"/>
            <a:stretch/>
          </p:blipFill>
          <p:spPr>
            <a:xfrm>
              <a:off x="5673240" y="3335400"/>
              <a:ext cx="1645200" cy="1645200"/>
            </a:xfrm>
            <a:prstGeom prst="rect">
              <a:avLst/>
            </a:prstGeom>
            <a:noFill/>
            <a:ln w="0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C7DDBF-86DA-D7B3-CB21-2228E912B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PlaceHolder 1">
            <a:extLst>
              <a:ext uri="{FF2B5EF4-FFF2-40B4-BE49-F238E27FC236}">
                <a16:creationId xmlns:a16="http://schemas.microsoft.com/office/drawing/2014/main" id="{2241BB77-647E-5011-7BE3-F334FEA82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000" b="0" i="1" strike="noStrike" spc="-1">
                <a:solidFill>
                  <a:schemeClr val="dk1"/>
                </a:solidFill>
                <a:latin typeface="Elephant"/>
              </a:rPr>
              <a:t>Rev (reverse engineering)</a:t>
            </a:r>
            <a:endParaRPr lang="en-US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1" name="PlaceHolder 2">
            <a:extLst>
              <a:ext uri="{FF2B5EF4-FFF2-40B4-BE49-F238E27FC236}">
                <a16:creationId xmlns:a16="http://schemas.microsoft.com/office/drawing/2014/main" id="{1688B4B1-21E9-9FF3-7E97-7955294EF002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38080" y="2011680"/>
            <a:ext cx="10514880" cy="4159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solidFill>
                  <a:schemeClr val="dk1"/>
                </a:solidFill>
                <a:latin typeface="Century Gothic"/>
              </a:rPr>
              <a:t>Helpful tools:</a:t>
            </a: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en-US" sz="2800" b="0" strike="noStrike" spc="-1" dirty="0">
              <a:solidFill>
                <a:schemeClr val="dk1"/>
              </a:solidFill>
              <a:latin typeface="Century Gothic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spc="-1" dirty="0" err="1">
                <a:solidFill>
                  <a:schemeClr val="dk1"/>
                </a:solidFill>
                <a:latin typeface="Century Gothic"/>
              </a:rPr>
              <a:t>Ghidra</a:t>
            </a:r>
            <a:endParaRPr lang="en-US" sz="2800" spc="-1" dirty="0">
              <a:solidFill>
                <a:schemeClr val="dk1"/>
              </a:solidFill>
              <a:latin typeface="Century Gothic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chemeClr val="dk1"/>
                </a:solidFill>
                <a:latin typeface="Century Gothic"/>
              </a:rPr>
              <a:t>IDA</a:t>
            </a: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spc="-1" dirty="0" err="1">
                <a:solidFill>
                  <a:schemeClr val="dk1"/>
                </a:solidFill>
                <a:latin typeface="Century Gothic"/>
              </a:rPr>
              <a:t>ldd</a:t>
            </a:r>
            <a:endParaRPr lang="en-US" sz="2800" spc="-1" dirty="0">
              <a:solidFill>
                <a:schemeClr val="dk1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7597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4CEA1F7-8083-02B0-972F-B1EBEB3F1F90}"/>
              </a:ext>
            </a:extLst>
          </p:cNvPr>
          <p:cNvSpPr txBox="1"/>
          <p:nvPr/>
        </p:nvSpPr>
        <p:spPr>
          <a:xfrm>
            <a:off x="609120" y="1689840"/>
            <a:ext cx="10972440" cy="4611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solidFill>
                  <a:schemeClr val="dk1"/>
                </a:solidFill>
                <a:latin typeface="Century Gothic"/>
              </a:rPr>
              <a:t>Usually remote</a:t>
            </a: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solidFill>
                  <a:schemeClr val="dk1"/>
                </a:solidFill>
                <a:latin typeface="Century Gothic"/>
              </a:rPr>
              <a:t>Similarly to reverse engineering, we only get the binary and no source code</a:t>
            </a: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solidFill>
                  <a:schemeClr val="dk1"/>
                </a:solidFill>
                <a:latin typeface="Century Gothic"/>
              </a:rPr>
              <a:t>In addition to reverse engineering, we need to also find a vulnerability to </a:t>
            </a:r>
            <a:r>
              <a:rPr lang="en-US" sz="2800" spc="-1" dirty="0" err="1">
                <a:solidFill>
                  <a:schemeClr val="dk1"/>
                </a:solidFill>
                <a:latin typeface="Century Gothic"/>
              </a:rPr>
              <a:t>explot</a:t>
            </a:r>
            <a:endParaRPr lang="en-US" sz="2800" spc="-1" dirty="0">
              <a:solidFill>
                <a:schemeClr val="dk1"/>
              </a:solidFill>
              <a:latin typeface="Century Gothic"/>
            </a:endParaRPr>
          </a:p>
          <a:p>
            <a:pPr marL="685800" lvl="1" indent="-228600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solidFill>
                  <a:schemeClr val="dk1"/>
                </a:solidFill>
                <a:latin typeface="Century Gothic"/>
              </a:rPr>
              <a:t>Usually some form of memory corruption</a:t>
            </a: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solidFill>
                  <a:schemeClr val="dk1"/>
                </a:solidFill>
                <a:latin typeface="Century Gothic"/>
              </a:rPr>
              <a:t>We force the program into executing something it’s not meant to</a:t>
            </a: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en-US" sz="2800" spc="-1" dirty="0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A874C621-F074-7D42-3B66-52EEB89FD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i="1" strike="noStrike" spc="-1" dirty="0" err="1">
                <a:solidFill>
                  <a:schemeClr val="dk1"/>
                </a:solidFill>
                <a:latin typeface="Elephant"/>
              </a:rPr>
              <a:t>Pwn</a:t>
            </a:r>
            <a:r>
              <a:rPr lang="en-US" sz="4400" b="0" i="1" strike="noStrike" spc="-1" dirty="0">
                <a:solidFill>
                  <a:schemeClr val="dk1"/>
                </a:solidFill>
                <a:latin typeface="Elephant"/>
              </a:rPr>
              <a:t> (binary exploitation)</a:t>
            </a:r>
            <a:endParaRPr lang="sl-SI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451F98-CA06-AAC0-3DBA-A064D8EC38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A6C98E-8EB5-EB78-C47A-05BE5559D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i="1" strike="noStrike" spc="-1" dirty="0" err="1">
                <a:solidFill>
                  <a:schemeClr val="dk1"/>
                </a:solidFill>
                <a:latin typeface="Elephant"/>
              </a:rPr>
              <a:t>Pwn</a:t>
            </a:r>
            <a:r>
              <a:rPr lang="en-US" sz="4400" b="0" i="1" strike="noStrike" spc="-1" dirty="0">
                <a:solidFill>
                  <a:schemeClr val="dk1"/>
                </a:solidFill>
                <a:latin typeface="Elephant"/>
              </a:rPr>
              <a:t> (binary exploitation)</a:t>
            </a:r>
            <a:endParaRPr lang="sl-SI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53362B-D3F2-CF1A-7B34-FC4BE6AFFC4A}"/>
              </a:ext>
            </a:extLst>
          </p:cNvPr>
          <p:cNvSpPr txBox="1"/>
          <p:nvPr/>
        </p:nvSpPr>
        <p:spPr>
          <a:xfrm>
            <a:off x="609120" y="1689840"/>
            <a:ext cx="10972440" cy="44371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solidFill>
                  <a:schemeClr val="dk1"/>
                </a:solidFill>
                <a:latin typeface="Century Gothic"/>
              </a:rPr>
              <a:t>Helpful tools:</a:t>
            </a: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en-US" sz="2800" spc="-1" dirty="0">
              <a:solidFill>
                <a:schemeClr val="dk1"/>
              </a:solidFill>
              <a:latin typeface="Century Gothic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spc="-1" dirty="0" err="1">
                <a:solidFill>
                  <a:schemeClr val="dk1"/>
                </a:solidFill>
                <a:latin typeface="Century Gothic"/>
              </a:rPr>
              <a:t>Ghidra</a:t>
            </a:r>
            <a:endParaRPr lang="en-US" sz="2800" spc="-1" dirty="0">
              <a:solidFill>
                <a:schemeClr val="dk1"/>
              </a:solidFill>
              <a:latin typeface="Century Gothic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solidFill>
                  <a:schemeClr val="dk1"/>
                </a:solidFill>
                <a:latin typeface="Century Gothic"/>
              </a:rPr>
              <a:t>IDA</a:t>
            </a: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spc="-1" dirty="0" err="1">
                <a:solidFill>
                  <a:schemeClr val="dk1"/>
                </a:solidFill>
                <a:latin typeface="Century Gothic"/>
              </a:rPr>
              <a:t>Pwntools</a:t>
            </a:r>
            <a:endParaRPr lang="en-US" sz="2800" spc="-1" dirty="0">
              <a:solidFill>
                <a:schemeClr val="dk1"/>
              </a:solidFill>
              <a:latin typeface="Century Gothic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solidFill>
                  <a:schemeClr val="dk1"/>
                </a:solidFill>
                <a:latin typeface="Century Gothic"/>
              </a:rPr>
              <a:t>GDB with </a:t>
            </a:r>
            <a:r>
              <a:rPr lang="en-US" sz="2800" spc="-1" dirty="0" err="1">
                <a:solidFill>
                  <a:schemeClr val="dk1"/>
                </a:solidFill>
                <a:latin typeface="Century Gothic"/>
              </a:rPr>
              <a:t>pwndbg</a:t>
            </a:r>
            <a:r>
              <a:rPr lang="en-US" sz="2800" spc="-1" dirty="0">
                <a:solidFill>
                  <a:schemeClr val="dk1"/>
                </a:solidFill>
                <a:latin typeface="Century Gothic"/>
              </a:rPr>
              <a:t> or </a:t>
            </a:r>
            <a:r>
              <a:rPr lang="en-US" sz="2800" spc="-1" dirty="0" err="1">
                <a:solidFill>
                  <a:schemeClr val="dk1"/>
                </a:solidFill>
                <a:latin typeface="Century Gothic"/>
              </a:rPr>
              <a:t>gef</a:t>
            </a:r>
            <a:endParaRPr lang="en-US" sz="2800" spc="-1" dirty="0">
              <a:solidFill>
                <a:schemeClr val="dk1"/>
              </a:solidFill>
              <a:latin typeface="Century Gothic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en-US" sz="2800" spc="-1" dirty="0">
              <a:solidFill>
                <a:schemeClr val="dk1"/>
              </a:solidFill>
              <a:latin typeface="Century Gothic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en-US" sz="2800" spc="-1" dirty="0">
              <a:solidFill>
                <a:schemeClr val="dk1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8963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000" b="0" i="1" strike="noStrike" spc="-1">
                <a:solidFill>
                  <a:schemeClr val="dk1"/>
                </a:solidFill>
                <a:latin typeface="Elephant"/>
              </a:rPr>
              <a:t>Misc.</a:t>
            </a:r>
            <a:endParaRPr lang="en-US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5" name="PlaceHolder 2"/>
          <p:cNvSpPr>
            <a:spLocks noGrp="1"/>
          </p:cNvSpPr>
          <p:nvPr>
            <p:ph/>
          </p:nvPr>
        </p:nvSpPr>
        <p:spPr>
          <a:xfrm>
            <a:off x="838080" y="2011680"/>
            <a:ext cx="10514880" cy="4159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chemeClr val="dk1"/>
                </a:solidFill>
                <a:latin typeface="Century Gothic"/>
              </a:rPr>
              <a:t>Everything else!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chemeClr val="dk1"/>
                </a:solidFill>
                <a:latin typeface="Century Gothic"/>
              </a:rPr>
              <a:t>OSINT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chemeClr val="dk1"/>
                </a:solidFill>
                <a:latin typeface="Century Gothic"/>
              </a:rPr>
              <a:t>Forensics</a:t>
            </a: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chemeClr val="dk1"/>
                </a:solidFill>
                <a:latin typeface="Century Gothic"/>
                <a:ea typeface="Century Gothic"/>
              </a:rPr>
              <a:t>Jail escapes</a:t>
            </a: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solidFill>
                  <a:schemeClr val="dk1"/>
                </a:solidFill>
                <a:latin typeface="Century Gothic"/>
              </a:rPr>
              <a:t>Hardware challenges (please return the boards at the end of the competition)</a:t>
            </a:r>
          </a:p>
          <a:p>
            <a:pPr marL="228600" lvl="1" indent="-228600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en-US" sz="2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GB" sz="4000" b="0" i="1" strike="noStrike" spc="-1" dirty="0">
                <a:solidFill>
                  <a:schemeClr val="dk1"/>
                </a:solidFill>
                <a:latin typeface="Elephant"/>
              </a:rPr>
              <a:t>Where can I find CTF challenges</a:t>
            </a:r>
            <a:endParaRPr lang="en-US" sz="4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2" name="PlaceHolder 2"/>
          <p:cNvSpPr>
            <a:spLocks noGrp="1"/>
          </p:cNvSpPr>
          <p:nvPr>
            <p:ph/>
          </p:nvPr>
        </p:nvSpPr>
        <p:spPr>
          <a:xfrm>
            <a:off x="838080" y="2011680"/>
            <a:ext cx="10514880" cy="4159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en-GB" sz="2800" b="0" strike="noStrike" spc="-1" dirty="0">
              <a:solidFill>
                <a:schemeClr val="dk1"/>
              </a:solidFill>
              <a:latin typeface="Century Gothic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GB" sz="2800" b="0" strike="noStrike" spc="-1" dirty="0" err="1">
                <a:solidFill>
                  <a:schemeClr val="dk1"/>
                </a:solidFill>
                <a:latin typeface="Century Gothic"/>
              </a:rPr>
              <a:t>Vulnhub</a:t>
            </a:r>
            <a:r>
              <a:rPr lang="en-GB" sz="2800" b="0" strike="noStrike" spc="-1" dirty="0">
                <a:solidFill>
                  <a:schemeClr val="dk1"/>
                </a:solidFill>
                <a:latin typeface="Century Gothic"/>
              </a:rPr>
              <a:t> (</a:t>
            </a:r>
            <a:r>
              <a:rPr lang="en-GB" sz="2800" b="0" u="sng" strike="noStrike" spc="-1" dirty="0">
                <a:solidFill>
                  <a:schemeClr val="dk1"/>
                </a:solidFill>
                <a:uFillTx/>
                <a:latin typeface="Century Gothic"/>
                <a:hlinkClick r:id="rId2"/>
              </a:rPr>
              <a:t>https://www.vulnhub.com/</a:t>
            </a:r>
            <a:r>
              <a:rPr lang="en-GB" sz="2800" b="0" strike="noStrike" spc="-1" dirty="0">
                <a:solidFill>
                  <a:schemeClr val="dk1"/>
                </a:solidFill>
                <a:latin typeface="Century Gothic"/>
              </a:rPr>
              <a:t>)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GB" sz="2800" b="0" strike="noStrike" spc="-1" dirty="0" err="1">
                <a:solidFill>
                  <a:schemeClr val="dk1"/>
                </a:solidFill>
                <a:latin typeface="Century Gothic"/>
              </a:rPr>
              <a:t>CTFtime</a:t>
            </a:r>
            <a:r>
              <a:rPr lang="en-GB" sz="2800" b="0" strike="noStrike" spc="-1" dirty="0">
                <a:solidFill>
                  <a:schemeClr val="dk1"/>
                </a:solidFill>
                <a:latin typeface="Century Gothic"/>
              </a:rPr>
              <a:t> (</a:t>
            </a:r>
            <a:r>
              <a:rPr lang="en-GB" sz="2800" b="0" u="sng" strike="noStrike" spc="-1" dirty="0">
                <a:solidFill>
                  <a:schemeClr val="dk1"/>
                </a:solidFill>
                <a:uFillTx/>
                <a:latin typeface="Century Gothic"/>
                <a:hlinkClick r:id="rId3"/>
              </a:rPr>
              <a:t>https://ctftime.org/</a:t>
            </a:r>
            <a:r>
              <a:rPr lang="en-GB" sz="2800" b="0" strike="noStrike" spc="-1" dirty="0">
                <a:solidFill>
                  <a:schemeClr val="dk1"/>
                </a:solidFill>
                <a:latin typeface="Century Gothic"/>
              </a:rPr>
              <a:t>)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GB" sz="2800" b="0" strike="noStrike" spc="-1" dirty="0" err="1">
                <a:solidFill>
                  <a:schemeClr val="dk1"/>
                </a:solidFill>
                <a:latin typeface="Century Gothic"/>
              </a:rPr>
              <a:t>TryHackMe</a:t>
            </a:r>
            <a:r>
              <a:rPr lang="en-GB" sz="2800" b="0" strike="noStrike" spc="-1" dirty="0">
                <a:solidFill>
                  <a:schemeClr val="dk1"/>
                </a:solidFill>
                <a:latin typeface="Century Gothic"/>
              </a:rPr>
              <a:t> (</a:t>
            </a:r>
            <a:r>
              <a:rPr lang="en-GB" sz="2800" b="0" u="sng" strike="noStrike" spc="-1" dirty="0">
                <a:solidFill>
                  <a:schemeClr val="dk1"/>
                </a:solidFill>
                <a:uFillTx/>
                <a:latin typeface="Century Gothic"/>
                <a:hlinkClick r:id="rId4"/>
              </a:rPr>
              <a:t>https://tryhackme.com/</a:t>
            </a:r>
            <a:r>
              <a:rPr lang="en-GB" sz="2800" b="0" strike="noStrike" spc="-1" dirty="0">
                <a:solidFill>
                  <a:schemeClr val="dk1"/>
                </a:solidFill>
                <a:latin typeface="Century Gothic"/>
              </a:rPr>
              <a:t>)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GB" sz="2800" b="0" strike="noStrike" spc="-1" dirty="0" err="1">
                <a:solidFill>
                  <a:schemeClr val="dk1"/>
                </a:solidFill>
                <a:latin typeface="Century Gothic"/>
              </a:rPr>
              <a:t>HackTheBox</a:t>
            </a:r>
            <a:r>
              <a:rPr lang="en-GB" sz="2800" b="0" strike="noStrike" spc="-1" dirty="0">
                <a:solidFill>
                  <a:schemeClr val="dk1"/>
                </a:solidFill>
                <a:latin typeface="Century Gothic"/>
              </a:rPr>
              <a:t> (</a:t>
            </a:r>
            <a:r>
              <a:rPr lang="en-GB" sz="2800" b="0" u="sng" strike="noStrike" spc="-1" dirty="0">
                <a:solidFill>
                  <a:schemeClr val="dk1"/>
                </a:solidFill>
                <a:uFillTx/>
                <a:latin typeface="Century Gothic"/>
                <a:hlinkClick r:id="rId5"/>
              </a:rPr>
              <a:t>https://www.hackthebox.eu/</a:t>
            </a:r>
            <a:r>
              <a:rPr lang="en-GB" sz="2800" b="0" strike="noStrike" spc="-1" dirty="0">
                <a:solidFill>
                  <a:schemeClr val="dk1"/>
                </a:solidFill>
                <a:latin typeface="Century Gothic"/>
              </a:rPr>
              <a:t>)</a:t>
            </a:r>
            <a:endParaRPr lang="en-US" sz="2400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GB" sz="4000" b="0" i="1" strike="noStrike" spc="-1" dirty="0">
                <a:solidFill>
                  <a:schemeClr val="dk1"/>
                </a:solidFill>
                <a:latin typeface="Elephant"/>
              </a:rPr>
              <a:t>Where can I learn more?</a:t>
            </a:r>
            <a:endParaRPr lang="en-US" sz="4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4" name="PlaceHolder 2"/>
          <p:cNvSpPr>
            <a:spLocks noGrp="1"/>
          </p:cNvSpPr>
          <p:nvPr>
            <p:ph/>
          </p:nvPr>
        </p:nvSpPr>
        <p:spPr>
          <a:xfrm>
            <a:off x="660240" y="2011680"/>
            <a:ext cx="11213280" cy="4159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GB" sz="2800" b="0" strike="noStrike" spc="-1" dirty="0">
                <a:solidFill>
                  <a:schemeClr val="dk1"/>
                </a:solidFill>
                <a:latin typeface="Century Gothic"/>
              </a:rPr>
              <a:t>Hacking Articles (</a:t>
            </a:r>
            <a:r>
              <a:rPr lang="en-GB" sz="2800" b="0" u="sng" strike="noStrike" spc="-1" dirty="0">
                <a:solidFill>
                  <a:schemeClr val="dk1"/>
                </a:solidFill>
                <a:uFillTx/>
                <a:latin typeface="Century Gothic"/>
                <a:hlinkClick r:id="rId2"/>
              </a:rPr>
              <a:t>https://www.hackingarticles.in/</a:t>
            </a:r>
            <a:r>
              <a:rPr lang="en-GB" sz="2800" b="0" strike="noStrike" spc="-1" dirty="0">
                <a:solidFill>
                  <a:schemeClr val="dk1"/>
                </a:solidFill>
                <a:latin typeface="Century Gothic"/>
              </a:rPr>
              <a:t>)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GB" sz="2800" b="0" strike="noStrike" spc="-1" dirty="0" err="1">
                <a:solidFill>
                  <a:schemeClr val="dk1"/>
                </a:solidFill>
                <a:latin typeface="Century Gothic"/>
              </a:rPr>
              <a:t>CTFtime</a:t>
            </a:r>
            <a:r>
              <a:rPr lang="en-GB" sz="2800" b="0" strike="noStrike" spc="-1" dirty="0">
                <a:solidFill>
                  <a:schemeClr val="dk1"/>
                </a:solidFill>
                <a:latin typeface="Century Gothic"/>
              </a:rPr>
              <a:t> writeups (</a:t>
            </a:r>
            <a:r>
              <a:rPr lang="en-GB" sz="2800" b="0" u="sng" strike="noStrike" spc="-1" dirty="0">
                <a:solidFill>
                  <a:schemeClr val="dk1"/>
                </a:solidFill>
                <a:uFillTx/>
                <a:latin typeface="Century Gothic"/>
                <a:hlinkClick r:id="rId3"/>
              </a:rPr>
              <a:t>https://ctftime.org/writeups</a:t>
            </a:r>
            <a:r>
              <a:rPr lang="en-GB" sz="2800" b="0" strike="noStrike" spc="-1" dirty="0">
                <a:solidFill>
                  <a:schemeClr val="dk1"/>
                </a:solidFill>
                <a:latin typeface="Century Gothic"/>
              </a:rPr>
              <a:t>)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GB" sz="2800" b="0" strike="noStrike" spc="-1" dirty="0" err="1">
                <a:solidFill>
                  <a:schemeClr val="dk1"/>
                </a:solidFill>
                <a:latin typeface="Century Gothic"/>
              </a:rPr>
              <a:t>IppSec</a:t>
            </a:r>
            <a:r>
              <a:rPr lang="en-GB" sz="2800" b="0" strike="noStrike" spc="-1" dirty="0">
                <a:solidFill>
                  <a:schemeClr val="dk1"/>
                </a:solidFill>
                <a:latin typeface="Century Gothic"/>
              </a:rPr>
              <a:t> (</a:t>
            </a:r>
            <a:r>
              <a:rPr lang="en-GB" sz="2800" b="0" u="sng" strike="noStrike" spc="-1" dirty="0">
                <a:solidFill>
                  <a:schemeClr val="dk1"/>
                </a:solidFill>
                <a:uFillTx/>
                <a:latin typeface="Century Gothic"/>
                <a:hlinkClick r:id="rId4"/>
              </a:rPr>
              <a:t>https://www.youtube.com/c/ippsec/</a:t>
            </a:r>
            <a:r>
              <a:rPr lang="en-GB" sz="2800" b="0" strike="noStrike" spc="-1" dirty="0">
                <a:solidFill>
                  <a:schemeClr val="dk1"/>
                </a:solidFill>
                <a:latin typeface="Century Gothic"/>
              </a:rPr>
              <a:t>)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GB" sz="2800" b="0" strike="noStrike" spc="-1" dirty="0" err="1">
                <a:solidFill>
                  <a:schemeClr val="dk1"/>
                </a:solidFill>
                <a:latin typeface="Century Gothic"/>
              </a:rPr>
              <a:t>LiveOverflow</a:t>
            </a:r>
            <a:r>
              <a:rPr lang="en-GB" sz="2800" b="0" strike="noStrike" spc="-1" dirty="0">
                <a:solidFill>
                  <a:schemeClr val="dk1"/>
                </a:solidFill>
                <a:latin typeface="Century Gothic"/>
              </a:rPr>
              <a:t> (</a:t>
            </a:r>
            <a:r>
              <a:rPr lang="en-GB" sz="2800" b="0" u="sng" strike="noStrike" spc="-1" dirty="0">
                <a:solidFill>
                  <a:schemeClr val="dk1"/>
                </a:solidFill>
                <a:uFillTx/>
                <a:latin typeface="Century Gothic"/>
                <a:hlinkClick r:id="rId5"/>
              </a:rPr>
              <a:t>https://www.youtube.com/c/LiveOverflow/</a:t>
            </a:r>
            <a:r>
              <a:rPr lang="en-GB" sz="2800" b="0" strike="noStrike" spc="-1" dirty="0">
                <a:solidFill>
                  <a:schemeClr val="dk1"/>
                </a:solidFill>
                <a:latin typeface="Century Gothic"/>
              </a:rPr>
              <a:t>)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GB" sz="2800" b="0" strike="noStrike" spc="-1" dirty="0">
                <a:solidFill>
                  <a:schemeClr val="dk1"/>
                </a:solidFill>
                <a:latin typeface="Century Gothic"/>
              </a:rPr>
              <a:t>…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GB" sz="2800" b="0" strike="noStrike" spc="-1" dirty="0">
                <a:solidFill>
                  <a:schemeClr val="dk1"/>
                </a:solidFill>
                <a:latin typeface="Century Gothic"/>
              </a:rPr>
              <a:t>PRACTICE, PRACTICE, PRACTICE.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1045" name="Group 5"/>
          <p:cNvGrpSpPr/>
          <p:nvPr/>
        </p:nvGrpSpPr>
        <p:grpSpPr>
          <a:xfrm>
            <a:off x="-596880" y="4759560"/>
            <a:ext cx="13458600" cy="1055880"/>
            <a:chOff x="-596880" y="4759560"/>
            <a:chExt cx="13458600" cy="1055880"/>
          </a:xfrm>
        </p:grpSpPr>
        <p:sp>
          <p:nvSpPr>
            <p:cNvPr id="1046" name="Rectangle 4"/>
            <p:cNvSpPr/>
            <p:nvPr/>
          </p:nvSpPr>
          <p:spPr>
            <a:xfrm>
              <a:off x="-332640" y="4901760"/>
              <a:ext cx="13194360" cy="9136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Century Gothic"/>
              </a:endParaRPr>
            </a:p>
          </p:txBody>
        </p:sp>
        <p:pic>
          <p:nvPicPr>
            <p:cNvPr id="1047" name="Picture 10" descr="A picture containing drawing&#10;&#10;Description automatically generated"/>
            <p:cNvPicPr/>
            <p:nvPr/>
          </p:nvPicPr>
          <p:blipFill>
            <a:blip r:embed="rId6"/>
            <a:stretch/>
          </p:blipFill>
          <p:spPr>
            <a:xfrm>
              <a:off x="-596880" y="4759560"/>
              <a:ext cx="598680" cy="598680"/>
            </a:xfrm>
            <a:prstGeom prst="rect">
              <a:avLst/>
            </a:prstGeom>
            <a:noFill/>
            <a:ln w="0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006 -4.81481E-006 L 0.93021 -4.81481E-006 E">
                                      <p:cBhvr>
                                        <p:cTn id="6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raphic 1"/>
          <p:cNvSpPr/>
          <p:nvPr/>
        </p:nvSpPr>
        <p:spPr>
          <a:xfrm rot="10800000" flipV="1">
            <a:off x="2600640" y="527400"/>
            <a:ext cx="6991560" cy="5101920"/>
          </a:xfrm>
          <a:custGeom>
            <a:avLst/>
            <a:gdLst>
              <a:gd name="textAreaLeft" fmla="*/ 0 w 6991560"/>
              <a:gd name="textAreaRight" fmla="*/ 6992280 w 6991560"/>
              <a:gd name="textAreaTop" fmla="*/ -360 h 5101920"/>
              <a:gd name="textAreaBottom" fmla="*/ 5102280 h 5101920"/>
            </a:gdLst>
            <a:ahLst/>
            <a:cxnLst/>
            <a:rect l="textAreaLeft" t="textAreaTop" r="textAreaRight" b="textAreaBottom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 useBgFill="1">
        <p:nvSpPr>
          <p:cNvPr id="1052" name="Rectangle 9"/>
          <p:cNvSpPr/>
          <p:nvPr/>
        </p:nvSpPr>
        <p:spPr>
          <a:xfrm>
            <a:off x="0" y="276447"/>
            <a:ext cx="12188160" cy="6857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entury Gothic"/>
            </a:endParaRPr>
          </a:p>
        </p:txBody>
      </p:sp>
      <p:sp>
        <p:nvSpPr>
          <p:cNvPr id="1053" name="Graphic 1"/>
          <p:cNvSpPr/>
          <p:nvPr/>
        </p:nvSpPr>
        <p:spPr>
          <a:xfrm rot="10800000" flipV="1">
            <a:off x="1968120" y="276447"/>
            <a:ext cx="8251920" cy="6021360"/>
          </a:xfrm>
          <a:custGeom>
            <a:avLst/>
            <a:gdLst>
              <a:gd name="textAreaLeft" fmla="*/ 0 w 8251920"/>
              <a:gd name="textAreaRight" fmla="*/ 8252640 w 8251920"/>
              <a:gd name="textAreaTop" fmla="*/ -360 h 6021360"/>
              <a:gd name="textAreaBottom" fmla="*/ 6021720 h 6021360"/>
            </a:gdLst>
            <a:ahLst/>
            <a:cxnLst/>
            <a:rect l="textAreaLeft" t="textAreaTop" r="textAreaRight" b="textAreaBottom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rgbClr val="8A30E0"/>
          </a:solidFill>
          <a:ln w="32707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1054" name="PlaceHolder 1"/>
          <p:cNvSpPr>
            <a:spLocks noGrp="1"/>
          </p:cNvSpPr>
          <p:nvPr>
            <p:ph type="title"/>
          </p:nvPr>
        </p:nvSpPr>
        <p:spPr>
          <a:xfrm>
            <a:off x="3323880" y="1707120"/>
            <a:ext cx="5540400" cy="2148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5400" b="0" i="1" strike="noStrike" spc="-1" dirty="0">
                <a:solidFill>
                  <a:srgbClr val="FFFFFF"/>
                </a:solidFill>
                <a:latin typeface="Elephant"/>
              </a:rPr>
              <a:t>Good luck!</a:t>
            </a:r>
            <a:endParaRPr lang="en-US" sz="5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5" name="PlaceHolder 2"/>
          <p:cNvSpPr>
            <a:spLocks noGrp="1"/>
          </p:cNvSpPr>
          <p:nvPr>
            <p:ph/>
          </p:nvPr>
        </p:nvSpPr>
        <p:spPr>
          <a:xfrm>
            <a:off x="3492000" y="4293360"/>
            <a:ext cx="5204520" cy="1191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indent="0" algn="ctr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3600" b="0" strike="noStrike" spc="-1" dirty="0" err="1">
                <a:solidFill>
                  <a:schemeClr val="bg1"/>
                </a:solidFill>
                <a:latin typeface="Calibri"/>
              </a:rPr>
              <a:t>dctf.si</a:t>
            </a:r>
            <a:endParaRPr lang="en-US" sz="3600" b="0" strike="noStrike" spc="-1" dirty="0">
              <a:solidFill>
                <a:schemeClr val="bg1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11" name="Rectangle 8"/>
          <p:cNvSpPr/>
          <p:nvPr/>
        </p:nvSpPr>
        <p:spPr>
          <a:xfrm>
            <a:off x="0" y="0"/>
            <a:ext cx="12188160" cy="6857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entury Gothic"/>
            </a:endParaRPr>
          </a:p>
        </p:txBody>
      </p:sp>
      <p:sp>
        <p:nvSpPr>
          <p:cNvPr id="1012" name="Freeform: Shape 10"/>
          <p:cNvSpPr/>
          <p:nvPr/>
        </p:nvSpPr>
        <p:spPr>
          <a:xfrm flipH="1">
            <a:off x="-720" y="0"/>
            <a:ext cx="5961960" cy="6857280"/>
          </a:xfrm>
          <a:custGeom>
            <a:avLst/>
            <a:gdLst>
              <a:gd name="textAreaLeft" fmla="*/ 360 w 5961960"/>
              <a:gd name="textAreaRight" fmla="*/ 5963040 w 5961960"/>
              <a:gd name="textAreaTop" fmla="*/ 0 h 6857280"/>
              <a:gd name="textAreaBottom" fmla="*/ 6858000 h 6857280"/>
            </a:gdLst>
            <a:ahLst/>
            <a:cxnLst/>
            <a:rect l="textAreaLeft" t="textAreaTop" r="textAreaRight" b="textAreaBottom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entury Gothic"/>
            </a:endParaRPr>
          </a:p>
        </p:txBody>
      </p:sp>
      <p:sp>
        <p:nvSpPr>
          <p:cNvPr id="1013" name="PlaceHolder 1"/>
          <p:cNvSpPr>
            <a:spLocks noGrp="1"/>
          </p:cNvSpPr>
          <p:nvPr>
            <p:ph type="title"/>
          </p:nvPr>
        </p:nvSpPr>
        <p:spPr>
          <a:xfrm>
            <a:off x="838080" y="643320"/>
            <a:ext cx="3887640" cy="1799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000" b="0" i="1" strike="noStrike" spc="-1">
                <a:solidFill>
                  <a:schemeClr val="dk1"/>
                </a:solidFill>
                <a:latin typeface="Elephant"/>
              </a:rPr>
              <a:t>Jeopardy</a:t>
            </a:r>
            <a:r>
              <a:rPr lang="sl-SI" sz="4000" b="0" i="1" strike="noStrike" spc="-1">
                <a:solidFill>
                  <a:schemeClr val="dk1"/>
                </a:solidFill>
                <a:latin typeface="Elephant"/>
              </a:rPr>
              <a:t> CTF</a:t>
            </a:r>
            <a:endParaRPr lang="en-US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4" name="PlaceHolder 2"/>
          <p:cNvSpPr>
            <a:spLocks noGrp="1"/>
          </p:cNvSpPr>
          <p:nvPr>
            <p:ph/>
          </p:nvPr>
        </p:nvSpPr>
        <p:spPr>
          <a:xfrm>
            <a:off x="838080" y="2623320"/>
            <a:ext cx="4053960" cy="3552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chemeClr val="dk1"/>
                </a:solidFill>
                <a:latin typeface="Century Gothic"/>
              </a:rPr>
              <a:t>What is a ctf?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chemeClr val="dk1"/>
                </a:solidFill>
                <a:latin typeface="Century Gothic"/>
                <a:ea typeface="Century Gothic"/>
              </a:rPr>
              <a:t>3 types (local,server,mixed)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chemeClr val="dk1"/>
                </a:solidFill>
                <a:latin typeface="Century Gothic"/>
                <a:ea typeface="Century Gothic"/>
              </a:rPr>
              <a:t>Different categories (rev,pwn,web,crypto,misc...)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chemeClr val="dk1"/>
                </a:solidFill>
                <a:latin typeface="Century Gothic"/>
                <a:ea typeface="Century Gothic"/>
              </a:rPr>
              <a:t>Example: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l-SI" sz="2000" b="0" strike="noStrike" spc="-1">
                <a:solidFill>
                  <a:schemeClr val="dk1"/>
                </a:solidFill>
                <a:latin typeface="Century Gothic"/>
                <a:ea typeface="Century Gothic"/>
              </a:rPr>
              <a:t>d</a:t>
            </a:r>
            <a:r>
              <a:rPr lang="en-US" sz="2000" b="0" strike="noStrike" spc="-1">
                <a:solidFill>
                  <a:schemeClr val="dk1"/>
                </a:solidFill>
                <a:latin typeface="Century Gothic"/>
                <a:ea typeface="Century Gothic"/>
              </a:rPr>
              <a:t>ctf{thi5_i5_4_t3st_f14g}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15" name="Picture 4" descr="Graphical user interface, application, website&#10;&#10;Description automatically generated"/>
          <p:cNvPicPr/>
          <p:nvPr/>
        </p:nvPicPr>
        <p:blipFill>
          <a:blip r:embed="rId2"/>
          <a:stretch/>
        </p:blipFill>
        <p:spPr>
          <a:xfrm>
            <a:off x="6094440" y="1123920"/>
            <a:ext cx="5816520" cy="46094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000" b="0" i="1" strike="noStrike" spc="-1">
                <a:solidFill>
                  <a:schemeClr val="dk1"/>
                </a:solidFill>
                <a:latin typeface="Elephant"/>
              </a:rPr>
              <a:t>Web</a:t>
            </a:r>
            <a:endParaRPr lang="en-US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7" name="PlaceHolder 2"/>
          <p:cNvSpPr>
            <a:spLocks noGrp="1"/>
          </p:cNvSpPr>
          <p:nvPr>
            <p:ph/>
          </p:nvPr>
        </p:nvSpPr>
        <p:spPr>
          <a:xfrm>
            <a:off x="838080" y="2011680"/>
            <a:ext cx="10514880" cy="4159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chemeClr val="dk1"/>
                </a:solidFill>
                <a:latin typeface="Century Gothic"/>
              </a:rPr>
              <a:t>Typically has a server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chemeClr val="dk1"/>
                </a:solidFill>
                <a:latin typeface="Century Gothic"/>
              </a:rPr>
              <a:t>Remote connection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chemeClr val="dk1"/>
                </a:solidFill>
                <a:latin typeface="Century Gothic"/>
              </a:rPr>
              <a:t>Threat hunting: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600" defTabSz="9144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u="sng" strike="noStrike" spc="-1">
                <a:solidFill>
                  <a:schemeClr val="dk1"/>
                </a:solidFill>
                <a:uFillTx/>
                <a:latin typeface="Century Gothic"/>
                <a:ea typeface="Century Gothic"/>
                <a:hlinkClick r:id="rId2"/>
              </a:rPr>
              <a:t>https://owasp.org/www-project-top-ten/</a:t>
            </a:r>
            <a:r>
              <a:rPr lang="en-US" sz="2400" b="0" strike="noStrike" spc="-1">
                <a:solidFill>
                  <a:schemeClr val="dk1"/>
                </a:solidFill>
                <a:latin typeface="Century Gothic"/>
                <a:ea typeface="Century Gothic"/>
              </a:rPr>
              <a:t> (OWASP top 10)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600" defTabSz="9144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chemeClr val="dk1"/>
                </a:solidFill>
                <a:latin typeface="Century Gothic"/>
                <a:ea typeface="Century Gothic"/>
              </a:rPr>
              <a:t>Mistakes in code; PHP, Javascript, SQL ...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000" b="0" i="1" strike="noStrike" spc="-1">
                <a:solidFill>
                  <a:schemeClr val="dk1"/>
                </a:solidFill>
                <a:latin typeface="Elephant"/>
                <a:ea typeface="Elephant"/>
              </a:rPr>
              <a:t>Web</a:t>
            </a:r>
            <a:endParaRPr lang="en-US" sz="40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19" name="Picture 4" descr="Graphical user interface, website&#10;&#10;Description automatically generated"/>
          <p:cNvPicPr/>
          <p:nvPr/>
        </p:nvPicPr>
        <p:blipFill>
          <a:blip r:embed="rId2"/>
          <a:stretch/>
        </p:blipFill>
        <p:spPr>
          <a:xfrm>
            <a:off x="1920960" y="1631160"/>
            <a:ext cx="8666280" cy="46616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000" b="0" i="1" strike="noStrike" spc="-1">
                <a:solidFill>
                  <a:schemeClr val="dk1"/>
                </a:solidFill>
                <a:latin typeface="Elephant"/>
              </a:rPr>
              <a:t>Web</a:t>
            </a:r>
            <a:endParaRPr lang="en-US" sz="40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21" name="Picture 4" descr="Text&#10;&#10;Description automatically generated"/>
          <p:cNvPicPr/>
          <p:nvPr/>
        </p:nvPicPr>
        <p:blipFill>
          <a:blip r:embed="rId2"/>
          <a:stretch/>
        </p:blipFill>
        <p:spPr>
          <a:xfrm>
            <a:off x="2061000" y="1695600"/>
            <a:ext cx="8069400" cy="4930920"/>
          </a:xfrm>
          <a:prstGeom prst="rect">
            <a:avLst/>
          </a:prstGeom>
          <a:noFill/>
          <a:ln w="0">
            <a:solidFill>
              <a:srgbClr val="4472C4"/>
            </a:solidFill>
          </a:ln>
        </p:spPr>
      </p:pic>
      <p:sp>
        <p:nvSpPr>
          <p:cNvPr id="1022" name="Rectangle 5"/>
          <p:cNvSpPr/>
          <p:nvPr/>
        </p:nvSpPr>
        <p:spPr>
          <a:xfrm>
            <a:off x="2678040" y="1832400"/>
            <a:ext cx="3326040" cy="110880"/>
          </a:xfrm>
          <a:prstGeom prst="rect">
            <a:avLst/>
          </a:prstGeom>
          <a:solidFill>
            <a:srgbClr val="8A30E0"/>
          </a:solidFill>
          <a:ln>
            <a:solidFill>
              <a:srgbClr val="6623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3C75C-7D56-2A3C-7031-D776B7958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PlaceHolder 1">
            <a:extLst>
              <a:ext uri="{FF2B5EF4-FFF2-40B4-BE49-F238E27FC236}">
                <a16:creationId xmlns:a16="http://schemas.microsoft.com/office/drawing/2014/main" id="{D43392A2-E346-3705-9873-76C279876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000" b="0" i="1" strike="noStrike" spc="-1">
                <a:solidFill>
                  <a:schemeClr val="dk1"/>
                </a:solidFill>
                <a:latin typeface="Elephant"/>
              </a:rPr>
              <a:t>Web</a:t>
            </a:r>
            <a:endParaRPr lang="en-US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7" name="PlaceHolder 2">
            <a:extLst>
              <a:ext uri="{FF2B5EF4-FFF2-40B4-BE49-F238E27FC236}">
                <a16:creationId xmlns:a16="http://schemas.microsoft.com/office/drawing/2014/main" id="{C7B98A25-1F05-8089-2487-89E8A0E83ECF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38080" y="2011680"/>
            <a:ext cx="10514880" cy="4159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chemeClr val="dk1"/>
                </a:solidFill>
                <a:latin typeface="Century Gothic"/>
              </a:rPr>
              <a:t>Helpful tools:</a:t>
            </a: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en-US" sz="2800" spc="-1" dirty="0">
              <a:solidFill>
                <a:schemeClr val="dk1"/>
              </a:solidFill>
              <a:latin typeface="Century Gothic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 err="1">
                <a:solidFill>
                  <a:schemeClr val="dk1"/>
                </a:solidFill>
                <a:latin typeface="Century Gothic"/>
              </a:rPr>
              <a:t>BurpSuite</a:t>
            </a:r>
            <a:endParaRPr lang="en-US" sz="2800" b="0" strike="noStrike" spc="-1" dirty="0">
              <a:solidFill>
                <a:schemeClr val="dk1"/>
              </a:solidFill>
              <a:latin typeface="Century Gothic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solidFill>
                  <a:schemeClr val="dk1"/>
                </a:solidFill>
                <a:latin typeface="Century Gothic"/>
              </a:rPr>
              <a:t>Postman</a:t>
            </a:r>
            <a:endParaRPr lang="en-US" sz="2800" b="0" strike="noStrike" spc="-1" dirty="0">
              <a:solidFill>
                <a:schemeClr val="dk1"/>
              </a:solidFill>
              <a:latin typeface="Century Gothic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solidFill>
                  <a:schemeClr val="dk1"/>
                </a:solidFill>
                <a:latin typeface="Century Gothic"/>
              </a:rPr>
              <a:t>curl</a:t>
            </a: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solidFill>
                  <a:schemeClr val="dk1"/>
                </a:solidFill>
                <a:latin typeface="Century Gothic"/>
              </a:rPr>
              <a:t>Inspect element</a:t>
            </a: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665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000" b="0" i="1" strike="noStrike" spc="-1">
                <a:solidFill>
                  <a:schemeClr val="dk1"/>
                </a:solidFill>
                <a:latin typeface="Elephant"/>
              </a:rPr>
              <a:t>Crypto</a:t>
            </a:r>
            <a:endParaRPr lang="en-US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4" name="PlaceHolder 2"/>
          <p:cNvSpPr>
            <a:spLocks noGrp="1"/>
          </p:cNvSpPr>
          <p:nvPr>
            <p:ph/>
          </p:nvPr>
        </p:nvSpPr>
        <p:spPr>
          <a:xfrm>
            <a:off x="838080" y="2011680"/>
            <a:ext cx="10514880" cy="4159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solidFill>
                  <a:schemeClr val="dk1"/>
                </a:solidFill>
                <a:latin typeface="Century Gothic"/>
              </a:rPr>
              <a:t>Usually</a:t>
            </a:r>
            <a:r>
              <a:rPr lang="en-US" sz="2800" b="0" strike="noStrike" spc="-1" dirty="0">
                <a:solidFill>
                  <a:schemeClr val="dk1"/>
                </a:solidFill>
                <a:latin typeface="Century Gothic"/>
              </a:rPr>
              <a:t> local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chemeClr val="dk1"/>
                </a:solidFill>
                <a:latin typeface="Century Gothic"/>
                <a:ea typeface="Century Gothic"/>
              </a:rPr>
              <a:t>We get a cryptogram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chemeClr val="dk1"/>
                </a:solidFill>
                <a:latin typeface="Century Gothic"/>
                <a:ea typeface="Century Gothic"/>
              </a:rPr>
              <a:t>Example: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685800" lvl="1" indent="-228600" defTabSz="9144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 err="1">
                <a:solidFill>
                  <a:schemeClr val="dk1"/>
                </a:solidFill>
                <a:latin typeface="Century Gothic"/>
                <a:ea typeface="Century Gothic"/>
              </a:rPr>
              <a:t>wizTKW</a:t>
            </a:r>
            <a:r>
              <a:rPr lang="en-US" sz="2400" b="0" strike="noStrike" spc="-1" dirty="0">
                <a:solidFill>
                  <a:schemeClr val="dk1"/>
                </a:solidFill>
                <a:latin typeface="Century Gothic"/>
                <a:ea typeface="Century Gothic"/>
              </a:rPr>
              <a:t>{nvct0d3_k0_tipgk0} 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</a:tabLst>
            </a:pP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685800" lvl="1" indent="-228600" defTabSz="9144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400" b="0" strike="noStrike" spc="-1" dirty="0">
                <a:solidFill>
                  <a:schemeClr val="dk1"/>
                </a:solidFill>
                <a:latin typeface="Century Gothic"/>
                <a:ea typeface="Century Gothic"/>
              </a:rPr>
              <a:t>2b967640793d1e97a3b7d22b12d37b61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5" name="TextBox 4"/>
          <p:cNvSpPr/>
          <p:nvPr/>
        </p:nvSpPr>
        <p:spPr>
          <a:xfrm>
            <a:off x="2447640" y="5179680"/>
            <a:ext cx="5400360" cy="522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lIns="90000" tIns="45000" rIns="90000" bIns="45000" numCol="1" spcCol="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n-US" sz="2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1026" name="TextBox 5"/>
          <p:cNvSpPr/>
          <p:nvPr/>
        </p:nvSpPr>
        <p:spPr>
          <a:xfrm>
            <a:off x="6490080" y="3609360"/>
            <a:ext cx="5511600" cy="790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lIns="90000" tIns="45000" rIns="90000" bIns="45000" numCol="1" spcCol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2800" b="0" strike="noStrike" spc="-1" dirty="0" err="1">
                <a:solidFill>
                  <a:schemeClr val="dk1"/>
                </a:solidFill>
                <a:latin typeface="Century Gothic"/>
                <a:ea typeface="Century Gothic"/>
              </a:rPr>
              <a:t>friCTF</a:t>
            </a:r>
            <a:r>
              <a:rPr lang="en-US" sz="2800" b="0" strike="noStrike" spc="-1" dirty="0">
                <a:solidFill>
                  <a:schemeClr val="dk1"/>
                </a:solidFill>
                <a:latin typeface="Century Gothic"/>
                <a:ea typeface="Century Gothic"/>
              </a:rPr>
              <a:t>{welc0m3_t0_crypt0}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7" name="Arrow: Right 6"/>
          <p:cNvSpPr/>
          <p:nvPr/>
        </p:nvSpPr>
        <p:spPr>
          <a:xfrm>
            <a:off x="5824080" y="3747600"/>
            <a:ext cx="538200" cy="1666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A30E0"/>
          </a:solidFill>
          <a:ln>
            <a:solidFill>
              <a:srgbClr val="6623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38520" rIns="90000" bIns="3852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entury Gothic"/>
            </a:endParaRPr>
          </a:p>
        </p:txBody>
      </p:sp>
      <p:sp>
        <p:nvSpPr>
          <p:cNvPr id="1028" name="TextBox 7"/>
          <p:cNvSpPr/>
          <p:nvPr/>
        </p:nvSpPr>
        <p:spPr>
          <a:xfrm>
            <a:off x="8439120" y="4415400"/>
            <a:ext cx="274248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lIns="90000" tIns="45000" rIns="90000" bIns="45000" numCol="1" spcCol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2800" b="0" strike="noStrike" spc="-1">
                <a:solidFill>
                  <a:schemeClr val="dk1"/>
                </a:solidFill>
                <a:latin typeface="Century Gothic"/>
              </a:rPr>
              <a:t>iloveponies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9" name="Arrow: Right 8"/>
          <p:cNvSpPr/>
          <p:nvPr/>
        </p:nvSpPr>
        <p:spPr>
          <a:xfrm>
            <a:off x="7682400" y="4593240"/>
            <a:ext cx="538200" cy="1666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A30E0"/>
          </a:solidFill>
          <a:ln>
            <a:solidFill>
              <a:srgbClr val="6623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38520" rIns="90000" bIns="3852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79AF0F-5FB6-85D3-6D9D-205098D50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PlaceHolder 1">
            <a:extLst>
              <a:ext uri="{FF2B5EF4-FFF2-40B4-BE49-F238E27FC236}">
                <a16:creationId xmlns:a16="http://schemas.microsoft.com/office/drawing/2014/main" id="{0CF5D56E-BA9C-2297-07D7-7332D63FA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000" b="0" i="1" strike="noStrike" spc="-1">
                <a:solidFill>
                  <a:schemeClr val="dk1"/>
                </a:solidFill>
                <a:latin typeface="Elephant"/>
              </a:rPr>
              <a:t>Crypto</a:t>
            </a:r>
            <a:endParaRPr lang="en-US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4" name="PlaceHolder 2">
            <a:extLst>
              <a:ext uri="{FF2B5EF4-FFF2-40B4-BE49-F238E27FC236}">
                <a16:creationId xmlns:a16="http://schemas.microsoft.com/office/drawing/2014/main" id="{3C2C25D8-FA58-2E6D-03A5-3F21AD411CB4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38080" y="2011680"/>
            <a:ext cx="10514880" cy="4159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solidFill>
                  <a:schemeClr val="dk1"/>
                </a:solidFill>
                <a:latin typeface="Century Gothic"/>
              </a:rPr>
              <a:t>Helpful tools:</a:t>
            </a: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en-US" sz="2800" b="0" strike="noStrike" spc="-1" dirty="0">
              <a:solidFill>
                <a:schemeClr val="dk1"/>
              </a:solidFill>
              <a:latin typeface="Century Gothic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spc="-1" dirty="0" err="1">
                <a:solidFill>
                  <a:schemeClr val="dk1"/>
                </a:solidFill>
                <a:latin typeface="Century Gothic"/>
              </a:rPr>
              <a:t>Cyberchef</a:t>
            </a:r>
            <a:r>
              <a:rPr lang="en-US" sz="2800" spc="-1" dirty="0">
                <a:solidFill>
                  <a:schemeClr val="dk1"/>
                </a:solidFill>
                <a:latin typeface="Century Gothic"/>
              </a:rPr>
              <a:t> (</a:t>
            </a:r>
            <a:r>
              <a:rPr lang="en-US" sz="2800" spc="-1" dirty="0">
                <a:solidFill>
                  <a:schemeClr val="dk1"/>
                </a:solidFill>
                <a:latin typeface="Century Gothic"/>
                <a:hlinkClick r:id="rId2"/>
              </a:rPr>
              <a:t>https://cyberchef.org/</a:t>
            </a:r>
            <a:r>
              <a:rPr lang="en-US" sz="2800" spc="-1" dirty="0">
                <a:solidFill>
                  <a:schemeClr val="dk1"/>
                </a:solidFill>
                <a:latin typeface="Century Gothic"/>
              </a:rPr>
              <a:t>)</a:t>
            </a: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chemeClr val="dk1"/>
                </a:solidFill>
                <a:latin typeface="Century Gothic"/>
              </a:rPr>
              <a:t>Sage</a:t>
            </a: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solidFill>
                  <a:schemeClr val="dk1"/>
                </a:solidFill>
                <a:latin typeface="Century Gothic"/>
              </a:rPr>
              <a:t>Python + </a:t>
            </a:r>
            <a:r>
              <a:rPr lang="en-US" sz="2800" spc="-1" dirty="0" err="1">
                <a:solidFill>
                  <a:schemeClr val="dk1"/>
                </a:solidFill>
                <a:latin typeface="Century Gothic"/>
              </a:rPr>
              <a:t>PyCryptodome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5" name="TextBox 4">
            <a:extLst>
              <a:ext uri="{FF2B5EF4-FFF2-40B4-BE49-F238E27FC236}">
                <a16:creationId xmlns:a16="http://schemas.microsoft.com/office/drawing/2014/main" id="{E899CF0B-6707-7865-1E4A-0B3199B8D92E}"/>
              </a:ext>
            </a:extLst>
          </p:cNvPr>
          <p:cNvSpPr/>
          <p:nvPr/>
        </p:nvSpPr>
        <p:spPr>
          <a:xfrm>
            <a:off x="2447640" y="5179680"/>
            <a:ext cx="5400360" cy="522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lIns="90000" tIns="45000" rIns="90000" bIns="45000" numCol="1" spcCol="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n-US" sz="2800" b="0" strike="noStrike" spc="-1">
              <a:solidFill>
                <a:schemeClr val="dk1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1029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000" b="0" i="1" strike="noStrike" spc="-1">
                <a:solidFill>
                  <a:schemeClr val="dk1"/>
                </a:solidFill>
                <a:latin typeface="Elephant"/>
              </a:rPr>
              <a:t>Rev (reverse engineering)</a:t>
            </a:r>
            <a:endParaRPr lang="en-US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1" name="PlaceHolder 2"/>
          <p:cNvSpPr>
            <a:spLocks noGrp="1"/>
          </p:cNvSpPr>
          <p:nvPr>
            <p:ph/>
          </p:nvPr>
        </p:nvSpPr>
        <p:spPr>
          <a:xfrm>
            <a:off x="838080" y="2011680"/>
            <a:ext cx="10514880" cy="4159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solidFill>
                  <a:schemeClr val="dk1"/>
                </a:solidFill>
                <a:latin typeface="Century Gothic"/>
              </a:rPr>
              <a:t>Similarly,</a:t>
            </a:r>
            <a:r>
              <a:rPr lang="en-US" sz="2800" b="0" strike="noStrike" spc="-1" dirty="0">
                <a:solidFill>
                  <a:schemeClr val="dk1"/>
                </a:solidFill>
                <a:latin typeface="Century Gothic"/>
              </a:rPr>
              <a:t> usually local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chemeClr val="dk1"/>
                </a:solidFill>
                <a:latin typeface="Century Gothic"/>
              </a:rPr>
              <a:t>We get a binary program without original source code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chemeClr val="dk1"/>
                </a:solidFill>
                <a:latin typeface="Century Gothic"/>
              </a:rPr>
              <a:t>The goal is to understand the program’s inner workings</a:t>
            </a: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rushVTI">
  <a:themeElements>
    <a:clrScheme name="AnalogousFromRegularSeedLeftStep">
      <a:dk1>
        <a:srgbClr val="000000"/>
      </a:dk1>
      <a:lt1>
        <a:srgbClr val="FFFFFF"/>
      </a:lt1>
      <a:dk2>
        <a:srgbClr val="1B3029"/>
      </a:dk2>
      <a:lt2>
        <a:srgbClr val="F2F3F0"/>
      </a:lt2>
      <a:accent1>
        <a:srgbClr val="8A30E0"/>
      </a:accent1>
      <a:accent2>
        <a:srgbClr val="4F41D5"/>
      </a:accent2>
      <a:accent3>
        <a:srgbClr val="3069E0"/>
      </a:accent3>
      <a:accent4>
        <a:srgbClr val="1EA0CE"/>
      </a:accent4>
      <a:accent5>
        <a:srgbClr val="2AC2AB"/>
      </a:accent5>
      <a:accent6>
        <a:srgbClr val="1DC665"/>
      </a:accent6>
      <a:hlink>
        <a:srgbClr val="659933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BrushVTI">
  <a:themeElements>
    <a:clrScheme name="AnalogousFromRegularSeedLeftStep">
      <a:dk1>
        <a:srgbClr val="000000"/>
      </a:dk1>
      <a:lt1>
        <a:srgbClr val="FFFFFF"/>
      </a:lt1>
      <a:dk2>
        <a:srgbClr val="1B3029"/>
      </a:dk2>
      <a:lt2>
        <a:srgbClr val="F2F3F0"/>
      </a:lt2>
      <a:accent1>
        <a:srgbClr val="8A30E0"/>
      </a:accent1>
      <a:accent2>
        <a:srgbClr val="4F41D5"/>
      </a:accent2>
      <a:accent3>
        <a:srgbClr val="3069E0"/>
      </a:accent3>
      <a:accent4>
        <a:srgbClr val="1EA0CE"/>
      </a:accent4>
      <a:accent5>
        <a:srgbClr val="2AC2AB"/>
      </a:accent5>
      <a:accent6>
        <a:srgbClr val="1DC665"/>
      </a:accent6>
      <a:hlink>
        <a:srgbClr val="659933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BrushVTI">
  <a:themeElements>
    <a:clrScheme name="AnalogousFromRegularSeedLeftStep">
      <a:dk1>
        <a:srgbClr val="000000"/>
      </a:dk1>
      <a:lt1>
        <a:srgbClr val="FFFFFF"/>
      </a:lt1>
      <a:dk2>
        <a:srgbClr val="1B3029"/>
      </a:dk2>
      <a:lt2>
        <a:srgbClr val="F2F3F0"/>
      </a:lt2>
      <a:accent1>
        <a:srgbClr val="8A30E0"/>
      </a:accent1>
      <a:accent2>
        <a:srgbClr val="4F41D5"/>
      </a:accent2>
      <a:accent3>
        <a:srgbClr val="3069E0"/>
      </a:accent3>
      <a:accent4>
        <a:srgbClr val="1EA0CE"/>
      </a:accent4>
      <a:accent5>
        <a:srgbClr val="2AC2AB"/>
      </a:accent5>
      <a:accent6>
        <a:srgbClr val="1DC665"/>
      </a:accent6>
      <a:hlink>
        <a:srgbClr val="659933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BrushVTI">
  <a:themeElements>
    <a:clrScheme name="AnalogousFromRegularSeedLeftStep">
      <a:dk1>
        <a:srgbClr val="000000"/>
      </a:dk1>
      <a:lt1>
        <a:srgbClr val="FFFFFF"/>
      </a:lt1>
      <a:dk2>
        <a:srgbClr val="1B3029"/>
      </a:dk2>
      <a:lt2>
        <a:srgbClr val="F2F3F0"/>
      </a:lt2>
      <a:accent1>
        <a:srgbClr val="8A30E0"/>
      </a:accent1>
      <a:accent2>
        <a:srgbClr val="4F41D5"/>
      </a:accent2>
      <a:accent3>
        <a:srgbClr val="3069E0"/>
      </a:accent3>
      <a:accent4>
        <a:srgbClr val="1EA0CE"/>
      </a:accent4>
      <a:accent5>
        <a:srgbClr val="2AC2AB"/>
      </a:accent5>
      <a:accent6>
        <a:srgbClr val="1DC665"/>
      </a:accent6>
      <a:hlink>
        <a:srgbClr val="659933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BrushVTI">
  <a:themeElements>
    <a:clrScheme name="AnalogousFromRegularSeedLeftStep">
      <a:dk1>
        <a:srgbClr val="000000"/>
      </a:dk1>
      <a:lt1>
        <a:srgbClr val="FFFFFF"/>
      </a:lt1>
      <a:dk2>
        <a:srgbClr val="1B3029"/>
      </a:dk2>
      <a:lt2>
        <a:srgbClr val="F2F3F0"/>
      </a:lt2>
      <a:accent1>
        <a:srgbClr val="8A30E0"/>
      </a:accent1>
      <a:accent2>
        <a:srgbClr val="4F41D5"/>
      </a:accent2>
      <a:accent3>
        <a:srgbClr val="3069E0"/>
      </a:accent3>
      <a:accent4>
        <a:srgbClr val="1EA0CE"/>
      </a:accent4>
      <a:accent5>
        <a:srgbClr val="2AC2AB"/>
      </a:accent5>
      <a:accent6>
        <a:srgbClr val="1DC665"/>
      </a:accent6>
      <a:hlink>
        <a:srgbClr val="659933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shVTI">
  <a:themeElements>
    <a:clrScheme name="AnalogousFromRegularSeedLeftStep">
      <a:dk1>
        <a:srgbClr val="000000"/>
      </a:dk1>
      <a:lt1>
        <a:srgbClr val="FFFFFF"/>
      </a:lt1>
      <a:dk2>
        <a:srgbClr val="1B3029"/>
      </a:dk2>
      <a:lt2>
        <a:srgbClr val="F2F3F0"/>
      </a:lt2>
      <a:accent1>
        <a:srgbClr val="8A30E0"/>
      </a:accent1>
      <a:accent2>
        <a:srgbClr val="4F41D5"/>
      </a:accent2>
      <a:accent3>
        <a:srgbClr val="3069E0"/>
      </a:accent3>
      <a:accent4>
        <a:srgbClr val="1EA0CE"/>
      </a:accent4>
      <a:accent5>
        <a:srgbClr val="2AC2AB"/>
      </a:accent5>
      <a:accent6>
        <a:srgbClr val="1DC665"/>
      </a:accent6>
      <a:hlink>
        <a:srgbClr val="659933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rushVTI">
  <a:themeElements>
    <a:clrScheme name="AnalogousFromRegularSeedLeftStep">
      <a:dk1>
        <a:srgbClr val="000000"/>
      </a:dk1>
      <a:lt1>
        <a:srgbClr val="FFFFFF"/>
      </a:lt1>
      <a:dk2>
        <a:srgbClr val="1B3029"/>
      </a:dk2>
      <a:lt2>
        <a:srgbClr val="F2F3F0"/>
      </a:lt2>
      <a:accent1>
        <a:srgbClr val="8A30E0"/>
      </a:accent1>
      <a:accent2>
        <a:srgbClr val="4F41D5"/>
      </a:accent2>
      <a:accent3>
        <a:srgbClr val="3069E0"/>
      </a:accent3>
      <a:accent4>
        <a:srgbClr val="1EA0CE"/>
      </a:accent4>
      <a:accent5>
        <a:srgbClr val="2AC2AB"/>
      </a:accent5>
      <a:accent6>
        <a:srgbClr val="1DC665"/>
      </a:accent6>
      <a:hlink>
        <a:srgbClr val="659933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rushVTI">
  <a:themeElements>
    <a:clrScheme name="AnalogousFromRegularSeedLeftStep">
      <a:dk1>
        <a:srgbClr val="000000"/>
      </a:dk1>
      <a:lt1>
        <a:srgbClr val="FFFFFF"/>
      </a:lt1>
      <a:dk2>
        <a:srgbClr val="1B3029"/>
      </a:dk2>
      <a:lt2>
        <a:srgbClr val="F2F3F0"/>
      </a:lt2>
      <a:accent1>
        <a:srgbClr val="8A30E0"/>
      </a:accent1>
      <a:accent2>
        <a:srgbClr val="4F41D5"/>
      </a:accent2>
      <a:accent3>
        <a:srgbClr val="3069E0"/>
      </a:accent3>
      <a:accent4>
        <a:srgbClr val="1EA0CE"/>
      </a:accent4>
      <a:accent5>
        <a:srgbClr val="2AC2AB"/>
      </a:accent5>
      <a:accent6>
        <a:srgbClr val="1DC665"/>
      </a:accent6>
      <a:hlink>
        <a:srgbClr val="659933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BrushVTI">
  <a:themeElements>
    <a:clrScheme name="AnalogousFromRegularSeedLeftStep">
      <a:dk1>
        <a:srgbClr val="000000"/>
      </a:dk1>
      <a:lt1>
        <a:srgbClr val="FFFFFF"/>
      </a:lt1>
      <a:dk2>
        <a:srgbClr val="1B3029"/>
      </a:dk2>
      <a:lt2>
        <a:srgbClr val="F2F3F0"/>
      </a:lt2>
      <a:accent1>
        <a:srgbClr val="8A30E0"/>
      </a:accent1>
      <a:accent2>
        <a:srgbClr val="4F41D5"/>
      </a:accent2>
      <a:accent3>
        <a:srgbClr val="3069E0"/>
      </a:accent3>
      <a:accent4>
        <a:srgbClr val="1EA0CE"/>
      </a:accent4>
      <a:accent5>
        <a:srgbClr val="2AC2AB"/>
      </a:accent5>
      <a:accent6>
        <a:srgbClr val="1DC665"/>
      </a:accent6>
      <a:hlink>
        <a:srgbClr val="659933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BrushVTI">
  <a:themeElements>
    <a:clrScheme name="AnalogousFromRegularSeedLeftStep">
      <a:dk1>
        <a:srgbClr val="000000"/>
      </a:dk1>
      <a:lt1>
        <a:srgbClr val="FFFFFF"/>
      </a:lt1>
      <a:dk2>
        <a:srgbClr val="1B3029"/>
      </a:dk2>
      <a:lt2>
        <a:srgbClr val="F2F3F0"/>
      </a:lt2>
      <a:accent1>
        <a:srgbClr val="8A30E0"/>
      </a:accent1>
      <a:accent2>
        <a:srgbClr val="4F41D5"/>
      </a:accent2>
      <a:accent3>
        <a:srgbClr val="3069E0"/>
      </a:accent3>
      <a:accent4>
        <a:srgbClr val="1EA0CE"/>
      </a:accent4>
      <a:accent5>
        <a:srgbClr val="2AC2AB"/>
      </a:accent5>
      <a:accent6>
        <a:srgbClr val="1DC665"/>
      </a:accent6>
      <a:hlink>
        <a:srgbClr val="659933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BrushVTI">
  <a:themeElements>
    <a:clrScheme name="AnalogousFromRegularSeedLeftStep">
      <a:dk1>
        <a:srgbClr val="000000"/>
      </a:dk1>
      <a:lt1>
        <a:srgbClr val="FFFFFF"/>
      </a:lt1>
      <a:dk2>
        <a:srgbClr val="1B3029"/>
      </a:dk2>
      <a:lt2>
        <a:srgbClr val="F2F3F0"/>
      </a:lt2>
      <a:accent1>
        <a:srgbClr val="8A30E0"/>
      </a:accent1>
      <a:accent2>
        <a:srgbClr val="4F41D5"/>
      </a:accent2>
      <a:accent3>
        <a:srgbClr val="3069E0"/>
      </a:accent3>
      <a:accent4>
        <a:srgbClr val="1EA0CE"/>
      </a:accent4>
      <a:accent5>
        <a:srgbClr val="2AC2AB"/>
      </a:accent5>
      <a:accent6>
        <a:srgbClr val="1DC665"/>
      </a:accent6>
      <a:hlink>
        <a:srgbClr val="659933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BrushVTI">
  <a:themeElements>
    <a:clrScheme name="AnalogousFromRegularSeedLeftStep">
      <a:dk1>
        <a:srgbClr val="000000"/>
      </a:dk1>
      <a:lt1>
        <a:srgbClr val="FFFFFF"/>
      </a:lt1>
      <a:dk2>
        <a:srgbClr val="1B3029"/>
      </a:dk2>
      <a:lt2>
        <a:srgbClr val="F2F3F0"/>
      </a:lt2>
      <a:accent1>
        <a:srgbClr val="8A30E0"/>
      </a:accent1>
      <a:accent2>
        <a:srgbClr val="4F41D5"/>
      </a:accent2>
      <a:accent3>
        <a:srgbClr val="3069E0"/>
      </a:accent3>
      <a:accent4>
        <a:srgbClr val="1EA0CE"/>
      </a:accent4>
      <a:accent5>
        <a:srgbClr val="2AC2AB"/>
      </a:accent5>
      <a:accent6>
        <a:srgbClr val="1DC665"/>
      </a:accent6>
      <a:hlink>
        <a:srgbClr val="659933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BrushVTI">
  <a:themeElements>
    <a:clrScheme name="AnalogousFromRegularSeedLeftStep">
      <a:dk1>
        <a:srgbClr val="000000"/>
      </a:dk1>
      <a:lt1>
        <a:srgbClr val="FFFFFF"/>
      </a:lt1>
      <a:dk2>
        <a:srgbClr val="1B3029"/>
      </a:dk2>
      <a:lt2>
        <a:srgbClr val="F2F3F0"/>
      </a:lt2>
      <a:accent1>
        <a:srgbClr val="8A30E0"/>
      </a:accent1>
      <a:accent2>
        <a:srgbClr val="4F41D5"/>
      </a:accent2>
      <a:accent3>
        <a:srgbClr val="3069E0"/>
      </a:accent3>
      <a:accent4>
        <a:srgbClr val="1EA0CE"/>
      </a:accent4>
      <a:accent5>
        <a:srgbClr val="2AC2AB"/>
      </a:accent5>
      <a:accent6>
        <a:srgbClr val="1DC665"/>
      </a:accent6>
      <a:hlink>
        <a:srgbClr val="659933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</TotalTime>
  <Words>409</Words>
  <Application>Microsoft Macintosh PowerPoint</Application>
  <PresentationFormat>Widescreen</PresentationFormat>
  <Paragraphs>84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16</vt:i4>
      </vt:variant>
    </vt:vector>
  </HeadingPairs>
  <TitlesOfParts>
    <vt:vector size="36" baseType="lpstr">
      <vt:lpstr>Arial</vt:lpstr>
      <vt:lpstr>Calibri</vt:lpstr>
      <vt:lpstr>Century Gothic</vt:lpstr>
      <vt:lpstr>Copperplate Gothic Bold</vt:lpstr>
      <vt:lpstr>Elephant</vt:lpstr>
      <vt:lpstr>Symbol</vt:lpstr>
      <vt:lpstr>Wingdings</vt:lpstr>
      <vt:lpstr>BrushVTI</vt:lpstr>
      <vt:lpstr>BrushVTI</vt:lpstr>
      <vt:lpstr>BrushVTI</vt:lpstr>
      <vt:lpstr>BrushVTI</vt:lpstr>
      <vt:lpstr>BrushVTI</vt:lpstr>
      <vt:lpstr>BrushVTI</vt:lpstr>
      <vt:lpstr>BrushVTI</vt:lpstr>
      <vt:lpstr>BrushVTI</vt:lpstr>
      <vt:lpstr>BrushVTI</vt:lpstr>
      <vt:lpstr>BrushVTI</vt:lpstr>
      <vt:lpstr>BrushVTI</vt:lpstr>
      <vt:lpstr>BrushVTI</vt:lpstr>
      <vt:lpstr>BrushVTI</vt:lpstr>
      <vt:lpstr>PowerPoint Presentation</vt:lpstr>
      <vt:lpstr>Jeopardy CTF</vt:lpstr>
      <vt:lpstr>Web</vt:lpstr>
      <vt:lpstr>Web</vt:lpstr>
      <vt:lpstr>Web</vt:lpstr>
      <vt:lpstr>Web</vt:lpstr>
      <vt:lpstr>Crypto</vt:lpstr>
      <vt:lpstr>Crypto</vt:lpstr>
      <vt:lpstr>Rev (reverse engineering)</vt:lpstr>
      <vt:lpstr>Rev (reverse engineering)</vt:lpstr>
      <vt:lpstr>Pwn (binary exploitation)</vt:lpstr>
      <vt:lpstr>Pwn (binary exploitation)</vt:lpstr>
      <vt:lpstr>Misc.</vt:lpstr>
      <vt:lpstr>Where can I find CTF challenges</vt:lpstr>
      <vt:lpstr>Where can I learn more?</vt:lpstr>
      <vt:lpstr>Good luck!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subject/>
  <dc:creator>Urban</dc:creator>
  <dc:description/>
  <cp:lastModifiedBy>Juvan, Andraž</cp:lastModifiedBy>
  <cp:revision>23</cp:revision>
  <dcterms:created xsi:type="dcterms:W3CDTF">2020-10-14T13:22:53Z</dcterms:created>
  <dcterms:modified xsi:type="dcterms:W3CDTF">2025-03-28T19:14:11Z</dcterms:modified>
  <dc:language>sl-SI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r8>3</vt:r8>
  </property>
  <property fmtid="{D5CDD505-2E9C-101B-9397-08002B2CF9AE}" pid="3" name="PresentationFormat">
    <vt:lpwstr>Widescreen</vt:lpwstr>
  </property>
  <property fmtid="{D5CDD505-2E9C-101B-9397-08002B2CF9AE}" pid="4" name="Slides">
    <vt:r8>16</vt:r8>
  </property>
</Properties>
</file>